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99" r:id="rId2"/>
    <p:sldId id="309" r:id="rId3"/>
    <p:sldId id="316" r:id="rId4"/>
    <p:sldId id="312" r:id="rId5"/>
    <p:sldId id="291" r:id="rId6"/>
    <p:sldId id="298" r:id="rId7"/>
    <p:sldId id="320" r:id="rId8"/>
    <p:sldId id="297" r:id="rId9"/>
    <p:sldId id="300" r:id="rId10"/>
    <p:sldId id="303" r:id="rId11"/>
    <p:sldId id="305" r:id="rId12"/>
    <p:sldId id="304" r:id="rId13"/>
    <p:sldId id="317" r:id="rId14"/>
    <p:sldId id="322" r:id="rId15"/>
    <p:sldId id="313" r:id="rId16"/>
    <p:sldId id="266" r:id="rId17"/>
    <p:sldId id="273" r:id="rId18"/>
    <p:sldId id="310" r:id="rId19"/>
    <p:sldId id="301" r:id="rId20"/>
    <p:sldId id="308" r:id="rId21"/>
    <p:sldId id="311" r:id="rId22"/>
    <p:sldId id="302" r:id="rId23"/>
    <p:sldId id="315" r:id="rId24"/>
    <p:sldId id="321" r:id="rId25"/>
    <p:sldId id="314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4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Estilo Claro 1 - Ênfas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D083AE6-46FA-4A59-8FB0-9F97EB10719F}" styleName="Estilo Claro 3 - Ênfas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-131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03E12B-CA5D-45AC-B3F9-2AB12CD13C14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5A551053-8236-4272-99F3-78D1B71B82AB}">
      <dgm:prSet custT="1"/>
      <dgm:spPr/>
      <dgm:t>
        <a:bodyPr/>
        <a:lstStyle/>
        <a:p>
          <a:pPr rtl="0"/>
          <a:r>
            <a:rPr lang="pt-BR" sz="3600" dirty="0" smtClean="0"/>
            <a:t>O contexto do sistema prisional no Rio Grande do Sul</a:t>
          </a:r>
          <a:endParaRPr lang="pt-BR" sz="3600" dirty="0"/>
        </a:p>
      </dgm:t>
    </dgm:pt>
    <dgm:pt modelId="{5B458B5B-60CF-4536-AA4C-AF371031043C}" type="parTrans" cxnId="{258FC053-7AC4-44A5-B525-661815EADF96}">
      <dgm:prSet/>
      <dgm:spPr/>
      <dgm:t>
        <a:bodyPr/>
        <a:lstStyle/>
        <a:p>
          <a:endParaRPr lang="pt-BR"/>
        </a:p>
      </dgm:t>
    </dgm:pt>
    <dgm:pt modelId="{8009365C-9E99-4DE0-8E71-DC5885580E25}" type="sibTrans" cxnId="{258FC053-7AC4-44A5-B525-661815EADF96}">
      <dgm:prSet/>
      <dgm:spPr/>
      <dgm:t>
        <a:bodyPr/>
        <a:lstStyle/>
        <a:p>
          <a:endParaRPr lang="pt-BR"/>
        </a:p>
      </dgm:t>
    </dgm:pt>
    <dgm:pt modelId="{35B29D04-0AC6-4A32-B661-E08487391666}" type="pres">
      <dgm:prSet presAssocID="{9403E12B-CA5D-45AC-B3F9-2AB12CD13C1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3C37F79-F1B4-4352-A5FB-997E01F2C660}" type="pres">
      <dgm:prSet presAssocID="{9403E12B-CA5D-45AC-B3F9-2AB12CD13C14}" presName="arrow" presStyleLbl="bgShp" presStyleIdx="0" presStyleCn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D8115792-EA08-42CF-B818-6E06EC89F3E4}" type="pres">
      <dgm:prSet presAssocID="{9403E12B-CA5D-45AC-B3F9-2AB12CD13C14}" presName="linearProcess" presStyleCnt="0"/>
      <dgm:spPr/>
      <dgm:t>
        <a:bodyPr/>
        <a:lstStyle/>
        <a:p>
          <a:endParaRPr lang="pt-BR"/>
        </a:p>
      </dgm:t>
    </dgm:pt>
    <dgm:pt modelId="{0CF1DF38-6200-47C4-A453-4E42EA435D40}" type="pres">
      <dgm:prSet presAssocID="{5A551053-8236-4272-99F3-78D1B71B82AB}" presName="textNode" presStyleLbl="node1" presStyleIdx="0" presStyleCnt="1" custLinFactNeighborX="-13558" custLinFactNeighborY="-13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7203546-11E0-4FF9-AF14-DB491868CCFB}" type="presOf" srcId="{9403E12B-CA5D-45AC-B3F9-2AB12CD13C14}" destId="{35B29D04-0AC6-4A32-B661-E08487391666}" srcOrd="0" destOrd="0" presId="urn:microsoft.com/office/officeart/2005/8/layout/hProcess9"/>
    <dgm:cxn modelId="{CCD6AB72-02B7-4D56-8174-5F4E7FD9C3A2}" type="presOf" srcId="{5A551053-8236-4272-99F3-78D1B71B82AB}" destId="{0CF1DF38-6200-47C4-A453-4E42EA435D40}" srcOrd="0" destOrd="0" presId="urn:microsoft.com/office/officeart/2005/8/layout/hProcess9"/>
    <dgm:cxn modelId="{258FC053-7AC4-44A5-B525-661815EADF96}" srcId="{9403E12B-CA5D-45AC-B3F9-2AB12CD13C14}" destId="{5A551053-8236-4272-99F3-78D1B71B82AB}" srcOrd="0" destOrd="0" parTransId="{5B458B5B-60CF-4536-AA4C-AF371031043C}" sibTransId="{8009365C-9E99-4DE0-8E71-DC5885580E25}"/>
    <dgm:cxn modelId="{12B9FE2D-633D-434F-AA2F-93F0FA47ED0F}" type="presParOf" srcId="{35B29D04-0AC6-4A32-B661-E08487391666}" destId="{D3C37F79-F1B4-4352-A5FB-997E01F2C660}" srcOrd="0" destOrd="0" presId="urn:microsoft.com/office/officeart/2005/8/layout/hProcess9"/>
    <dgm:cxn modelId="{954E8864-5C98-4B13-A6DD-558CFE9F8A8D}" type="presParOf" srcId="{35B29D04-0AC6-4A32-B661-E08487391666}" destId="{D8115792-EA08-42CF-B818-6E06EC89F3E4}" srcOrd="1" destOrd="0" presId="urn:microsoft.com/office/officeart/2005/8/layout/hProcess9"/>
    <dgm:cxn modelId="{AD4779FC-D3BD-4D99-8315-9ACBA9C5F376}" type="presParOf" srcId="{D8115792-EA08-42CF-B818-6E06EC89F3E4}" destId="{0CF1DF38-6200-47C4-A453-4E42EA435D40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03E12B-CA5D-45AC-B3F9-2AB12CD13C14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5A551053-8236-4272-99F3-78D1B71B82AB}">
      <dgm:prSet custT="1"/>
      <dgm:spPr/>
      <dgm:t>
        <a:bodyPr/>
        <a:lstStyle/>
        <a:p>
          <a:pPr rtl="0"/>
          <a:r>
            <a:rPr lang="pt-BR" sz="3600" dirty="0" smtClean="0">
              <a:solidFill>
                <a:schemeClr val="accent6">
                  <a:lumMod val="50000"/>
                </a:schemeClr>
              </a:solidFill>
            </a:rPr>
            <a:t>A SAÚDE no sistema prisional do RS </a:t>
          </a:r>
          <a:endParaRPr lang="pt-BR" sz="3600" dirty="0">
            <a:solidFill>
              <a:schemeClr val="accent6">
                <a:lumMod val="50000"/>
              </a:schemeClr>
            </a:solidFill>
          </a:endParaRPr>
        </a:p>
      </dgm:t>
    </dgm:pt>
    <dgm:pt modelId="{5B458B5B-60CF-4536-AA4C-AF371031043C}" type="parTrans" cxnId="{258FC053-7AC4-44A5-B525-661815EADF96}">
      <dgm:prSet/>
      <dgm:spPr/>
      <dgm:t>
        <a:bodyPr/>
        <a:lstStyle/>
        <a:p>
          <a:endParaRPr lang="pt-BR"/>
        </a:p>
      </dgm:t>
    </dgm:pt>
    <dgm:pt modelId="{8009365C-9E99-4DE0-8E71-DC5885580E25}" type="sibTrans" cxnId="{258FC053-7AC4-44A5-B525-661815EADF96}">
      <dgm:prSet/>
      <dgm:spPr/>
      <dgm:t>
        <a:bodyPr/>
        <a:lstStyle/>
        <a:p>
          <a:endParaRPr lang="pt-BR"/>
        </a:p>
      </dgm:t>
    </dgm:pt>
    <dgm:pt modelId="{35B29D04-0AC6-4A32-B661-E08487391666}" type="pres">
      <dgm:prSet presAssocID="{9403E12B-CA5D-45AC-B3F9-2AB12CD13C1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3C37F79-F1B4-4352-A5FB-997E01F2C660}" type="pres">
      <dgm:prSet presAssocID="{9403E12B-CA5D-45AC-B3F9-2AB12CD13C14}" presName="arrow" presStyleLbl="bgShp" presStyleIdx="0" presStyleCn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D8115792-EA08-42CF-B818-6E06EC89F3E4}" type="pres">
      <dgm:prSet presAssocID="{9403E12B-CA5D-45AC-B3F9-2AB12CD13C14}" presName="linearProcess" presStyleCnt="0"/>
      <dgm:spPr/>
      <dgm:t>
        <a:bodyPr/>
        <a:lstStyle/>
        <a:p>
          <a:endParaRPr lang="pt-BR"/>
        </a:p>
      </dgm:t>
    </dgm:pt>
    <dgm:pt modelId="{0CF1DF38-6200-47C4-A453-4E42EA435D40}" type="pres">
      <dgm:prSet presAssocID="{5A551053-8236-4272-99F3-78D1B71B82AB}" presName="textNode" presStyleLbl="node1" presStyleIdx="0" presStyleCnt="1" custLinFactNeighborX="-13558" custLinFactNeighborY="-133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7E49396-EDF7-4EEB-96B0-C202CD4B5A20}" type="presOf" srcId="{9403E12B-CA5D-45AC-B3F9-2AB12CD13C14}" destId="{35B29D04-0AC6-4A32-B661-E08487391666}" srcOrd="0" destOrd="0" presId="urn:microsoft.com/office/officeart/2005/8/layout/hProcess9"/>
    <dgm:cxn modelId="{258FC053-7AC4-44A5-B525-661815EADF96}" srcId="{9403E12B-CA5D-45AC-B3F9-2AB12CD13C14}" destId="{5A551053-8236-4272-99F3-78D1B71B82AB}" srcOrd="0" destOrd="0" parTransId="{5B458B5B-60CF-4536-AA4C-AF371031043C}" sibTransId="{8009365C-9E99-4DE0-8E71-DC5885580E25}"/>
    <dgm:cxn modelId="{192BA78F-70F6-48D8-9819-F2A23FFC9302}" type="presOf" srcId="{5A551053-8236-4272-99F3-78D1B71B82AB}" destId="{0CF1DF38-6200-47C4-A453-4E42EA435D40}" srcOrd="0" destOrd="0" presId="urn:microsoft.com/office/officeart/2005/8/layout/hProcess9"/>
    <dgm:cxn modelId="{43317E54-701E-488E-BA90-8003F056B2F0}" type="presParOf" srcId="{35B29D04-0AC6-4A32-B661-E08487391666}" destId="{D3C37F79-F1B4-4352-A5FB-997E01F2C660}" srcOrd="0" destOrd="0" presId="urn:microsoft.com/office/officeart/2005/8/layout/hProcess9"/>
    <dgm:cxn modelId="{71FDCC1E-CE41-4FDB-82C7-B8785A567A33}" type="presParOf" srcId="{35B29D04-0AC6-4A32-B661-E08487391666}" destId="{D8115792-EA08-42CF-B818-6E06EC89F3E4}" srcOrd="1" destOrd="0" presId="urn:microsoft.com/office/officeart/2005/8/layout/hProcess9"/>
    <dgm:cxn modelId="{358D1428-137F-4026-A290-4DDC7DCCB222}" type="presParOf" srcId="{D8115792-EA08-42CF-B818-6E06EC89F3E4}" destId="{0CF1DF38-6200-47C4-A453-4E42EA435D40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C00A63-1AA9-42F5-84B4-77A08749261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20886B6-6349-4808-B5D5-0FAF7AB69BB0}">
      <dgm:prSet phldrT="[Texto]"/>
      <dgm:spPr/>
      <dgm:t>
        <a:bodyPr/>
        <a:lstStyle/>
        <a:p>
          <a:r>
            <a:rPr lang="pt-BR" b="1" dirty="0" smtClean="0"/>
            <a:t>SMS</a:t>
          </a:r>
          <a:endParaRPr lang="pt-BR" b="1" dirty="0"/>
        </a:p>
      </dgm:t>
    </dgm:pt>
    <dgm:pt modelId="{8B932090-3465-4F65-BED4-81D8E6C3ADEF}" type="parTrans" cxnId="{5FD792EB-BD7A-4DB8-A043-5D3C54D9FD1C}">
      <dgm:prSet/>
      <dgm:spPr/>
      <dgm:t>
        <a:bodyPr/>
        <a:lstStyle/>
        <a:p>
          <a:endParaRPr lang="pt-BR"/>
        </a:p>
      </dgm:t>
    </dgm:pt>
    <dgm:pt modelId="{06F2A075-C7BC-4EAA-BE9E-1C5ACF870FF0}" type="sibTrans" cxnId="{5FD792EB-BD7A-4DB8-A043-5D3C54D9FD1C}">
      <dgm:prSet/>
      <dgm:spPr/>
      <dgm:t>
        <a:bodyPr/>
        <a:lstStyle/>
        <a:p>
          <a:endParaRPr lang="pt-BR"/>
        </a:p>
      </dgm:t>
    </dgm:pt>
    <dgm:pt modelId="{9D50193B-02E3-4289-8B5D-9D3515F2D153}">
      <dgm:prSet phldrT="[Texto]"/>
      <dgm:spPr/>
      <dgm:t>
        <a:bodyPr/>
        <a:lstStyle/>
        <a:p>
          <a:r>
            <a:rPr lang="pt-BR" b="1" dirty="0" smtClean="0"/>
            <a:t>SES</a:t>
          </a:r>
          <a:endParaRPr lang="pt-BR" b="1" dirty="0"/>
        </a:p>
      </dgm:t>
    </dgm:pt>
    <dgm:pt modelId="{174B8829-DB07-4BB8-89B9-D249D28F9939}" type="parTrans" cxnId="{3BD28A4D-341F-4133-A2B6-759ED5CC5401}">
      <dgm:prSet/>
      <dgm:spPr/>
      <dgm:t>
        <a:bodyPr/>
        <a:lstStyle/>
        <a:p>
          <a:endParaRPr lang="pt-BR"/>
        </a:p>
      </dgm:t>
    </dgm:pt>
    <dgm:pt modelId="{B321A313-3F47-4A20-9205-2A914CE64A0E}" type="sibTrans" cxnId="{3BD28A4D-341F-4133-A2B6-759ED5CC5401}">
      <dgm:prSet/>
      <dgm:spPr/>
      <dgm:t>
        <a:bodyPr/>
        <a:lstStyle/>
        <a:p>
          <a:endParaRPr lang="pt-BR"/>
        </a:p>
      </dgm:t>
    </dgm:pt>
    <dgm:pt modelId="{14CBE039-37D3-4C8C-AD6B-FE9E2852F510}">
      <dgm:prSet phldrT="[Texto]"/>
      <dgm:spPr/>
      <dgm:t>
        <a:bodyPr/>
        <a:lstStyle/>
        <a:p>
          <a:r>
            <a:rPr lang="pt-BR" b="1" dirty="0" smtClean="0"/>
            <a:t>SUSEPE</a:t>
          </a:r>
          <a:endParaRPr lang="pt-BR" b="1" dirty="0"/>
        </a:p>
      </dgm:t>
    </dgm:pt>
    <dgm:pt modelId="{1609E9CF-FFA2-4175-8A86-CEFD0227B29B}" type="parTrans" cxnId="{68EE5804-C6EC-4210-9790-B6F85CBF23F9}">
      <dgm:prSet/>
      <dgm:spPr/>
      <dgm:t>
        <a:bodyPr/>
        <a:lstStyle/>
        <a:p>
          <a:endParaRPr lang="pt-BR"/>
        </a:p>
      </dgm:t>
    </dgm:pt>
    <dgm:pt modelId="{FB3BDEF0-38CA-42CE-86CE-761F4DEEFEEC}" type="sibTrans" cxnId="{68EE5804-C6EC-4210-9790-B6F85CBF23F9}">
      <dgm:prSet/>
      <dgm:spPr/>
      <dgm:t>
        <a:bodyPr/>
        <a:lstStyle/>
        <a:p>
          <a:endParaRPr lang="pt-BR"/>
        </a:p>
      </dgm:t>
    </dgm:pt>
    <dgm:pt modelId="{4F08C200-5ACD-4905-9A61-663446D9F51E}">
      <dgm:prSet phldrT="[Texto]"/>
      <dgm:spPr/>
      <dgm:t>
        <a:bodyPr/>
        <a:lstStyle/>
        <a:p>
          <a:r>
            <a:rPr lang="pt-BR" b="1" dirty="0" smtClean="0"/>
            <a:t>Ministério da Saúde</a:t>
          </a:r>
          <a:endParaRPr lang="pt-BR" b="1" dirty="0"/>
        </a:p>
      </dgm:t>
    </dgm:pt>
    <dgm:pt modelId="{F4D1646D-04D1-4F66-A51C-F5BB291CC482}" type="parTrans" cxnId="{4F54D7AC-DC15-46C5-98CF-0A03C497CFA2}">
      <dgm:prSet/>
      <dgm:spPr/>
      <dgm:t>
        <a:bodyPr/>
        <a:lstStyle/>
        <a:p>
          <a:endParaRPr lang="pt-BR"/>
        </a:p>
      </dgm:t>
    </dgm:pt>
    <dgm:pt modelId="{D85170E6-87F6-4935-90C7-FC3D1DDDEAB4}" type="sibTrans" cxnId="{4F54D7AC-DC15-46C5-98CF-0A03C497CFA2}">
      <dgm:prSet/>
      <dgm:spPr/>
      <dgm:t>
        <a:bodyPr/>
        <a:lstStyle/>
        <a:p>
          <a:endParaRPr lang="pt-BR"/>
        </a:p>
      </dgm:t>
    </dgm:pt>
    <dgm:pt modelId="{5BCD0058-693F-41BD-8910-5851C048D168}" type="pres">
      <dgm:prSet presAssocID="{0EC00A63-1AA9-42F5-84B4-77A0874926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CBCAD5F-8E91-4621-B207-F9D55271E999}" type="pres">
      <dgm:prSet presAssocID="{920886B6-6349-4808-B5D5-0FAF7AB69BB0}" presName="parentLin" presStyleCnt="0"/>
      <dgm:spPr/>
    </dgm:pt>
    <dgm:pt modelId="{103E8919-E3EA-4718-A58D-7361B9A9AB9A}" type="pres">
      <dgm:prSet presAssocID="{920886B6-6349-4808-B5D5-0FAF7AB69BB0}" presName="parentLeftMargin" presStyleLbl="node1" presStyleIdx="0" presStyleCnt="4"/>
      <dgm:spPr/>
      <dgm:t>
        <a:bodyPr/>
        <a:lstStyle/>
        <a:p>
          <a:endParaRPr lang="pt-BR"/>
        </a:p>
      </dgm:t>
    </dgm:pt>
    <dgm:pt modelId="{D3AC21D9-66A8-475A-9E44-97BC58EA2D3D}" type="pres">
      <dgm:prSet presAssocID="{920886B6-6349-4808-B5D5-0FAF7AB69BB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BC86816-17AC-4342-B4DE-8EFC7EABEA9F}" type="pres">
      <dgm:prSet presAssocID="{920886B6-6349-4808-B5D5-0FAF7AB69BB0}" presName="negativeSpace" presStyleCnt="0"/>
      <dgm:spPr/>
    </dgm:pt>
    <dgm:pt modelId="{8B67EC52-DFDA-422F-9AC4-8B5A3DC19154}" type="pres">
      <dgm:prSet presAssocID="{920886B6-6349-4808-B5D5-0FAF7AB69BB0}" presName="childText" presStyleLbl="conFgAcc1" presStyleIdx="0" presStyleCnt="4" custLinFactNeighborX="8889" custLinFactNeighborY="-51097">
        <dgm:presLayoutVars>
          <dgm:bulletEnabled val="1"/>
        </dgm:presLayoutVars>
      </dgm:prSet>
      <dgm:spPr/>
    </dgm:pt>
    <dgm:pt modelId="{BB7E1698-F876-48AA-BE47-4DEDB25CBA65}" type="pres">
      <dgm:prSet presAssocID="{06F2A075-C7BC-4EAA-BE9E-1C5ACF870FF0}" presName="spaceBetweenRectangles" presStyleCnt="0"/>
      <dgm:spPr/>
    </dgm:pt>
    <dgm:pt modelId="{7CF6B68D-7D0C-48AB-BB28-E293414FDEB5}" type="pres">
      <dgm:prSet presAssocID="{9D50193B-02E3-4289-8B5D-9D3515F2D153}" presName="parentLin" presStyleCnt="0"/>
      <dgm:spPr/>
    </dgm:pt>
    <dgm:pt modelId="{BD46E785-13DE-4ABE-8319-C313E6D42AC5}" type="pres">
      <dgm:prSet presAssocID="{9D50193B-02E3-4289-8B5D-9D3515F2D153}" presName="parentLeftMargin" presStyleLbl="node1" presStyleIdx="0" presStyleCnt="4"/>
      <dgm:spPr/>
      <dgm:t>
        <a:bodyPr/>
        <a:lstStyle/>
        <a:p>
          <a:endParaRPr lang="pt-BR"/>
        </a:p>
      </dgm:t>
    </dgm:pt>
    <dgm:pt modelId="{7B175E6F-28C8-494B-A716-DD84FB33ACA3}" type="pres">
      <dgm:prSet presAssocID="{9D50193B-02E3-4289-8B5D-9D3515F2D15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38E6D9B-4312-4EE5-B389-D2BCC7429262}" type="pres">
      <dgm:prSet presAssocID="{9D50193B-02E3-4289-8B5D-9D3515F2D153}" presName="negativeSpace" presStyleCnt="0"/>
      <dgm:spPr/>
    </dgm:pt>
    <dgm:pt modelId="{55ED6CE7-C2F7-4B46-B8A0-F59ED7BBC2FA}" type="pres">
      <dgm:prSet presAssocID="{9D50193B-02E3-4289-8B5D-9D3515F2D153}" presName="childText" presStyleLbl="conFgAcc1" presStyleIdx="1" presStyleCnt="4" custLinFactNeighborX="-1111" custLinFactNeighborY="-2109">
        <dgm:presLayoutVars>
          <dgm:bulletEnabled val="1"/>
        </dgm:presLayoutVars>
      </dgm:prSet>
      <dgm:spPr/>
    </dgm:pt>
    <dgm:pt modelId="{AEB6FB93-ECD4-4C7F-950F-73F8C4DDB212}" type="pres">
      <dgm:prSet presAssocID="{B321A313-3F47-4A20-9205-2A914CE64A0E}" presName="spaceBetweenRectangles" presStyleCnt="0"/>
      <dgm:spPr/>
    </dgm:pt>
    <dgm:pt modelId="{01BF7C7A-549A-48CD-B584-C69205B84AAE}" type="pres">
      <dgm:prSet presAssocID="{14CBE039-37D3-4C8C-AD6B-FE9E2852F510}" presName="parentLin" presStyleCnt="0"/>
      <dgm:spPr/>
    </dgm:pt>
    <dgm:pt modelId="{9CBE778B-20AF-43E6-BE27-187F26F9C103}" type="pres">
      <dgm:prSet presAssocID="{14CBE039-37D3-4C8C-AD6B-FE9E2852F510}" presName="parentLeftMargin" presStyleLbl="node1" presStyleIdx="1" presStyleCnt="4"/>
      <dgm:spPr/>
      <dgm:t>
        <a:bodyPr/>
        <a:lstStyle/>
        <a:p>
          <a:endParaRPr lang="pt-BR"/>
        </a:p>
      </dgm:t>
    </dgm:pt>
    <dgm:pt modelId="{4C64F9BD-BDED-4D1F-BF35-D86B959E37E0}" type="pres">
      <dgm:prSet presAssocID="{14CBE039-37D3-4C8C-AD6B-FE9E2852F51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A0DE811-5EC3-42E0-8464-12F4DFB64E39}" type="pres">
      <dgm:prSet presAssocID="{14CBE039-37D3-4C8C-AD6B-FE9E2852F510}" presName="negativeSpace" presStyleCnt="0"/>
      <dgm:spPr/>
    </dgm:pt>
    <dgm:pt modelId="{0E2C8F2C-1FB4-4772-87D3-EFA92D0BB1F8}" type="pres">
      <dgm:prSet presAssocID="{14CBE039-37D3-4C8C-AD6B-FE9E2852F51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B0EB19-BB8F-49D1-BFD6-58E6735E8629}" type="pres">
      <dgm:prSet presAssocID="{FB3BDEF0-38CA-42CE-86CE-761F4DEEFEEC}" presName="spaceBetweenRectangles" presStyleCnt="0"/>
      <dgm:spPr/>
    </dgm:pt>
    <dgm:pt modelId="{D7738EDD-D424-4BC9-B459-6AE9CB8C6815}" type="pres">
      <dgm:prSet presAssocID="{4F08C200-5ACD-4905-9A61-663446D9F51E}" presName="parentLin" presStyleCnt="0"/>
      <dgm:spPr/>
    </dgm:pt>
    <dgm:pt modelId="{56F2777B-AFC9-4153-9971-CD4734ABDF1E}" type="pres">
      <dgm:prSet presAssocID="{4F08C200-5ACD-4905-9A61-663446D9F51E}" presName="parentLeftMargin" presStyleLbl="node1" presStyleIdx="2" presStyleCnt="4"/>
      <dgm:spPr/>
      <dgm:t>
        <a:bodyPr/>
        <a:lstStyle/>
        <a:p>
          <a:endParaRPr lang="pt-BR"/>
        </a:p>
      </dgm:t>
    </dgm:pt>
    <dgm:pt modelId="{2A60E666-BA60-4287-A87E-F602EAC284D2}" type="pres">
      <dgm:prSet presAssocID="{4F08C200-5ACD-4905-9A61-663446D9F51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F1532A-550B-4E9B-82A7-4F9A90A304FF}" type="pres">
      <dgm:prSet presAssocID="{4F08C200-5ACD-4905-9A61-663446D9F51E}" presName="negativeSpace" presStyleCnt="0"/>
      <dgm:spPr/>
    </dgm:pt>
    <dgm:pt modelId="{9FBCA06A-C976-4AB0-A53E-FB84D4B98A5B}" type="pres">
      <dgm:prSet presAssocID="{4F08C200-5ACD-4905-9A61-663446D9F51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871135E-D72A-4D35-85A7-0AAB17F82566}" type="presOf" srcId="{9D50193B-02E3-4289-8B5D-9D3515F2D153}" destId="{7B175E6F-28C8-494B-A716-DD84FB33ACA3}" srcOrd="1" destOrd="0" presId="urn:microsoft.com/office/officeart/2005/8/layout/list1"/>
    <dgm:cxn modelId="{F58319A9-2684-4F0E-B6AF-9703D4D55231}" type="presOf" srcId="{920886B6-6349-4808-B5D5-0FAF7AB69BB0}" destId="{D3AC21D9-66A8-475A-9E44-97BC58EA2D3D}" srcOrd="1" destOrd="0" presId="urn:microsoft.com/office/officeart/2005/8/layout/list1"/>
    <dgm:cxn modelId="{0C4868D0-A70C-4D70-B1C8-9F50DC9C23D2}" type="presOf" srcId="{0EC00A63-1AA9-42F5-84B4-77A087492616}" destId="{5BCD0058-693F-41BD-8910-5851C048D168}" srcOrd="0" destOrd="0" presId="urn:microsoft.com/office/officeart/2005/8/layout/list1"/>
    <dgm:cxn modelId="{3B974DDA-8E40-43FC-B893-31E944552522}" type="presOf" srcId="{4F08C200-5ACD-4905-9A61-663446D9F51E}" destId="{2A60E666-BA60-4287-A87E-F602EAC284D2}" srcOrd="1" destOrd="0" presId="urn:microsoft.com/office/officeart/2005/8/layout/list1"/>
    <dgm:cxn modelId="{28E3E7CA-16E3-45F9-B675-6FAB8D6223B5}" type="presOf" srcId="{4F08C200-5ACD-4905-9A61-663446D9F51E}" destId="{56F2777B-AFC9-4153-9971-CD4734ABDF1E}" srcOrd="0" destOrd="0" presId="urn:microsoft.com/office/officeart/2005/8/layout/list1"/>
    <dgm:cxn modelId="{64BAF9CC-D421-4E9B-8997-120D2359AECD}" type="presOf" srcId="{920886B6-6349-4808-B5D5-0FAF7AB69BB0}" destId="{103E8919-E3EA-4718-A58D-7361B9A9AB9A}" srcOrd="0" destOrd="0" presId="urn:microsoft.com/office/officeart/2005/8/layout/list1"/>
    <dgm:cxn modelId="{68EE5804-C6EC-4210-9790-B6F85CBF23F9}" srcId="{0EC00A63-1AA9-42F5-84B4-77A087492616}" destId="{14CBE039-37D3-4C8C-AD6B-FE9E2852F510}" srcOrd="2" destOrd="0" parTransId="{1609E9CF-FFA2-4175-8A86-CEFD0227B29B}" sibTransId="{FB3BDEF0-38CA-42CE-86CE-761F4DEEFEEC}"/>
    <dgm:cxn modelId="{A57367C4-15EA-4B1F-B599-08DC92B0D2E1}" type="presOf" srcId="{14CBE039-37D3-4C8C-AD6B-FE9E2852F510}" destId="{9CBE778B-20AF-43E6-BE27-187F26F9C103}" srcOrd="0" destOrd="0" presId="urn:microsoft.com/office/officeart/2005/8/layout/list1"/>
    <dgm:cxn modelId="{3BD28A4D-341F-4133-A2B6-759ED5CC5401}" srcId="{0EC00A63-1AA9-42F5-84B4-77A087492616}" destId="{9D50193B-02E3-4289-8B5D-9D3515F2D153}" srcOrd="1" destOrd="0" parTransId="{174B8829-DB07-4BB8-89B9-D249D28F9939}" sibTransId="{B321A313-3F47-4A20-9205-2A914CE64A0E}"/>
    <dgm:cxn modelId="{4F54D7AC-DC15-46C5-98CF-0A03C497CFA2}" srcId="{0EC00A63-1AA9-42F5-84B4-77A087492616}" destId="{4F08C200-5ACD-4905-9A61-663446D9F51E}" srcOrd="3" destOrd="0" parTransId="{F4D1646D-04D1-4F66-A51C-F5BB291CC482}" sibTransId="{D85170E6-87F6-4935-90C7-FC3D1DDDEAB4}"/>
    <dgm:cxn modelId="{5FD792EB-BD7A-4DB8-A043-5D3C54D9FD1C}" srcId="{0EC00A63-1AA9-42F5-84B4-77A087492616}" destId="{920886B6-6349-4808-B5D5-0FAF7AB69BB0}" srcOrd="0" destOrd="0" parTransId="{8B932090-3465-4F65-BED4-81D8E6C3ADEF}" sibTransId="{06F2A075-C7BC-4EAA-BE9E-1C5ACF870FF0}"/>
    <dgm:cxn modelId="{494F6048-3FF9-4626-A854-B1DF6ADCE5A9}" type="presOf" srcId="{9D50193B-02E3-4289-8B5D-9D3515F2D153}" destId="{BD46E785-13DE-4ABE-8319-C313E6D42AC5}" srcOrd="0" destOrd="0" presId="urn:microsoft.com/office/officeart/2005/8/layout/list1"/>
    <dgm:cxn modelId="{CBC65CDA-929F-4097-A54D-D32CC75155DE}" type="presOf" srcId="{14CBE039-37D3-4C8C-AD6B-FE9E2852F510}" destId="{4C64F9BD-BDED-4D1F-BF35-D86B959E37E0}" srcOrd="1" destOrd="0" presId="urn:microsoft.com/office/officeart/2005/8/layout/list1"/>
    <dgm:cxn modelId="{EC2CD6A1-8772-46C9-8AEA-1670E79F6370}" type="presParOf" srcId="{5BCD0058-693F-41BD-8910-5851C048D168}" destId="{CCBCAD5F-8E91-4621-B207-F9D55271E999}" srcOrd="0" destOrd="0" presId="urn:microsoft.com/office/officeart/2005/8/layout/list1"/>
    <dgm:cxn modelId="{0BA05A84-0734-4183-9AEA-53EE44843527}" type="presParOf" srcId="{CCBCAD5F-8E91-4621-B207-F9D55271E999}" destId="{103E8919-E3EA-4718-A58D-7361B9A9AB9A}" srcOrd="0" destOrd="0" presId="urn:microsoft.com/office/officeart/2005/8/layout/list1"/>
    <dgm:cxn modelId="{68CFA631-76CD-4F66-A541-05147DF4238A}" type="presParOf" srcId="{CCBCAD5F-8E91-4621-B207-F9D55271E999}" destId="{D3AC21D9-66A8-475A-9E44-97BC58EA2D3D}" srcOrd="1" destOrd="0" presId="urn:microsoft.com/office/officeart/2005/8/layout/list1"/>
    <dgm:cxn modelId="{DC684548-0AFA-405F-87E4-5C31E67C3625}" type="presParOf" srcId="{5BCD0058-693F-41BD-8910-5851C048D168}" destId="{4BC86816-17AC-4342-B4DE-8EFC7EABEA9F}" srcOrd="1" destOrd="0" presId="urn:microsoft.com/office/officeart/2005/8/layout/list1"/>
    <dgm:cxn modelId="{AF536BF7-5750-428E-A615-8F46514B0FBA}" type="presParOf" srcId="{5BCD0058-693F-41BD-8910-5851C048D168}" destId="{8B67EC52-DFDA-422F-9AC4-8B5A3DC19154}" srcOrd="2" destOrd="0" presId="urn:microsoft.com/office/officeart/2005/8/layout/list1"/>
    <dgm:cxn modelId="{40578341-FBBF-4BAD-94B5-AA81C3D1D28B}" type="presParOf" srcId="{5BCD0058-693F-41BD-8910-5851C048D168}" destId="{BB7E1698-F876-48AA-BE47-4DEDB25CBA65}" srcOrd="3" destOrd="0" presId="urn:microsoft.com/office/officeart/2005/8/layout/list1"/>
    <dgm:cxn modelId="{40BA5960-08CF-4A34-9BBA-C9F6F87BF56E}" type="presParOf" srcId="{5BCD0058-693F-41BD-8910-5851C048D168}" destId="{7CF6B68D-7D0C-48AB-BB28-E293414FDEB5}" srcOrd="4" destOrd="0" presId="urn:microsoft.com/office/officeart/2005/8/layout/list1"/>
    <dgm:cxn modelId="{9959911C-FF4D-46DE-B4C1-14A9854B1BF0}" type="presParOf" srcId="{7CF6B68D-7D0C-48AB-BB28-E293414FDEB5}" destId="{BD46E785-13DE-4ABE-8319-C313E6D42AC5}" srcOrd="0" destOrd="0" presId="urn:microsoft.com/office/officeart/2005/8/layout/list1"/>
    <dgm:cxn modelId="{3CB95D2B-8CB3-48D5-9685-F391692ED66C}" type="presParOf" srcId="{7CF6B68D-7D0C-48AB-BB28-E293414FDEB5}" destId="{7B175E6F-28C8-494B-A716-DD84FB33ACA3}" srcOrd="1" destOrd="0" presId="urn:microsoft.com/office/officeart/2005/8/layout/list1"/>
    <dgm:cxn modelId="{D33DE88B-CD06-4260-ADAB-31B1C9D8024E}" type="presParOf" srcId="{5BCD0058-693F-41BD-8910-5851C048D168}" destId="{038E6D9B-4312-4EE5-B389-D2BCC7429262}" srcOrd="5" destOrd="0" presId="urn:microsoft.com/office/officeart/2005/8/layout/list1"/>
    <dgm:cxn modelId="{AE77334F-FA62-425E-86A7-0F5F552FD4EE}" type="presParOf" srcId="{5BCD0058-693F-41BD-8910-5851C048D168}" destId="{55ED6CE7-C2F7-4B46-B8A0-F59ED7BBC2FA}" srcOrd="6" destOrd="0" presId="urn:microsoft.com/office/officeart/2005/8/layout/list1"/>
    <dgm:cxn modelId="{1F3800B2-846B-45F4-9961-15D132E0BA7F}" type="presParOf" srcId="{5BCD0058-693F-41BD-8910-5851C048D168}" destId="{AEB6FB93-ECD4-4C7F-950F-73F8C4DDB212}" srcOrd="7" destOrd="0" presId="urn:microsoft.com/office/officeart/2005/8/layout/list1"/>
    <dgm:cxn modelId="{2F83CCC8-CC4A-4670-BDAA-23BA9D1B18AB}" type="presParOf" srcId="{5BCD0058-693F-41BD-8910-5851C048D168}" destId="{01BF7C7A-549A-48CD-B584-C69205B84AAE}" srcOrd="8" destOrd="0" presId="urn:microsoft.com/office/officeart/2005/8/layout/list1"/>
    <dgm:cxn modelId="{87C58AFB-7961-4BD3-9803-539713B2BE10}" type="presParOf" srcId="{01BF7C7A-549A-48CD-B584-C69205B84AAE}" destId="{9CBE778B-20AF-43E6-BE27-187F26F9C103}" srcOrd="0" destOrd="0" presId="urn:microsoft.com/office/officeart/2005/8/layout/list1"/>
    <dgm:cxn modelId="{D667860E-65F0-4809-B80A-8A62B978C188}" type="presParOf" srcId="{01BF7C7A-549A-48CD-B584-C69205B84AAE}" destId="{4C64F9BD-BDED-4D1F-BF35-D86B959E37E0}" srcOrd="1" destOrd="0" presId="urn:microsoft.com/office/officeart/2005/8/layout/list1"/>
    <dgm:cxn modelId="{B4EC13C1-BE0E-4746-96BF-B6BAF3FA3BB5}" type="presParOf" srcId="{5BCD0058-693F-41BD-8910-5851C048D168}" destId="{AA0DE811-5EC3-42E0-8464-12F4DFB64E39}" srcOrd="9" destOrd="0" presId="urn:microsoft.com/office/officeart/2005/8/layout/list1"/>
    <dgm:cxn modelId="{3327E4FB-5D64-4B12-9845-8976C0F035E0}" type="presParOf" srcId="{5BCD0058-693F-41BD-8910-5851C048D168}" destId="{0E2C8F2C-1FB4-4772-87D3-EFA92D0BB1F8}" srcOrd="10" destOrd="0" presId="urn:microsoft.com/office/officeart/2005/8/layout/list1"/>
    <dgm:cxn modelId="{9EF38B16-456F-4BEC-A223-F070036DD4B2}" type="presParOf" srcId="{5BCD0058-693F-41BD-8910-5851C048D168}" destId="{9CB0EB19-BB8F-49D1-BFD6-58E6735E8629}" srcOrd="11" destOrd="0" presId="urn:microsoft.com/office/officeart/2005/8/layout/list1"/>
    <dgm:cxn modelId="{2314C13C-687D-4E45-A195-293B2FCB3773}" type="presParOf" srcId="{5BCD0058-693F-41BD-8910-5851C048D168}" destId="{D7738EDD-D424-4BC9-B459-6AE9CB8C6815}" srcOrd="12" destOrd="0" presId="urn:microsoft.com/office/officeart/2005/8/layout/list1"/>
    <dgm:cxn modelId="{791D4B95-386C-4CDA-8731-E59924AA3F38}" type="presParOf" srcId="{D7738EDD-D424-4BC9-B459-6AE9CB8C6815}" destId="{56F2777B-AFC9-4153-9971-CD4734ABDF1E}" srcOrd="0" destOrd="0" presId="urn:microsoft.com/office/officeart/2005/8/layout/list1"/>
    <dgm:cxn modelId="{BF5EA117-5CE8-4F1E-BEA0-2CF6761C461A}" type="presParOf" srcId="{D7738EDD-D424-4BC9-B459-6AE9CB8C6815}" destId="{2A60E666-BA60-4287-A87E-F602EAC284D2}" srcOrd="1" destOrd="0" presId="urn:microsoft.com/office/officeart/2005/8/layout/list1"/>
    <dgm:cxn modelId="{393E3E26-6EB4-431D-B4CB-FB3D188E6CA3}" type="presParOf" srcId="{5BCD0058-693F-41BD-8910-5851C048D168}" destId="{FFF1532A-550B-4E9B-82A7-4F9A90A304FF}" srcOrd="13" destOrd="0" presId="urn:microsoft.com/office/officeart/2005/8/layout/list1"/>
    <dgm:cxn modelId="{DD7F16A7-B254-4FA3-8E5C-FDC3C77D6E1D}" type="presParOf" srcId="{5BCD0058-693F-41BD-8910-5851C048D168}" destId="{9FBCA06A-C976-4AB0-A53E-FB84D4B98A5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16008C-2E21-4FC7-ADD3-2FC8B0E55A6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EBA7F4B-A353-4A11-8649-27AE67E1674F}">
      <dgm:prSet phldrT="[Texto]" custT="1"/>
      <dgm:spPr/>
      <dgm:t>
        <a:bodyPr/>
        <a:lstStyle/>
        <a:p>
          <a:r>
            <a:rPr lang="pt-BR" sz="2000" b="1" dirty="0" smtClean="0"/>
            <a:t>Coord. Regionais de Saúde</a:t>
          </a:r>
          <a:endParaRPr lang="pt-BR" sz="2000" b="1" dirty="0"/>
        </a:p>
      </dgm:t>
    </dgm:pt>
    <dgm:pt modelId="{F2D2F59D-C1E9-40CB-B123-9A4E3BED9785}" type="parTrans" cxnId="{25727433-B0C2-488D-B192-1037BA4E7316}">
      <dgm:prSet/>
      <dgm:spPr/>
      <dgm:t>
        <a:bodyPr/>
        <a:lstStyle/>
        <a:p>
          <a:endParaRPr lang="pt-BR"/>
        </a:p>
      </dgm:t>
    </dgm:pt>
    <dgm:pt modelId="{EF57E11A-924F-4DE8-91B1-0C1ADB8AC2EA}" type="sibTrans" cxnId="{25727433-B0C2-488D-B192-1037BA4E7316}">
      <dgm:prSet/>
      <dgm:spPr/>
      <dgm:t>
        <a:bodyPr/>
        <a:lstStyle/>
        <a:p>
          <a:endParaRPr lang="pt-BR"/>
        </a:p>
      </dgm:t>
    </dgm:pt>
    <dgm:pt modelId="{E5228E9B-DD7B-4BDB-B433-2ACAC932B70B}">
      <dgm:prSet phldrT="[Texto]" custT="1"/>
      <dgm:spPr/>
      <dgm:t>
        <a:bodyPr/>
        <a:lstStyle/>
        <a:p>
          <a:r>
            <a:rPr lang="pt-BR" sz="2000" b="1" dirty="0" smtClean="0"/>
            <a:t>Diretores dos </a:t>
          </a:r>
          <a:r>
            <a:rPr lang="pt-BR" sz="2000" b="1" dirty="0" err="1" smtClean="0"/>
            <a:t>Estabel</a:t>
          </a:r>
          <a:r>
            <a:rPr lang="pt-BR" sz="2000" b="1" dirty="0" smtClean="0"/>
            <a:t>. Prisionais</a:t>
          </a:r>
          <a:endParaRPr lang="pt-BR" sz="2000" b="1" dirty="0"/>
        </a:p>
      </dgm:t>
    </dgm:pt>
    <dgm:pt modelId="{9F0D70E3-EAF3-49F7-9AB4-8EACA3F78E90}" type="parTrans" cxnId="{B3335A00-A944-409E-A9DB-CA1AA7870291}">
      <dgm:prSet/>
      <dgm:spPr/>
      <dgm:t>
        <a:bodyPr/>
        <a:lstStyle/>
        <a:p>
          <a:endParaRPr lang="pt-BR"/>
        </a:p>
      </dgm:t>
    </dgm:pt>
    <dgm:pt modelId="{027EA2A9-D92F-42E5-998A-31FD7871CF97}" type="sibTrans" cxnId="{B3335A00-A944-409E-A9DB-CA1AA7870291}">
      <dgm:prSet/>
      <dgm:spPr/>
      <dgm:t>
        <a:bodyPr/>
        <a:lstStyle/>
        <a:p>
          <a:endParaRPr lang="pt-BR"/>
        </a:p>
      </dgm:t>
    </dgm:pt>
    <dgm:pt modelId="{8B906847-7F37-42B1-812F-3B56B9C577CC}">
      <dgm:prSet phldrT="[Texto]"/>
      <dgm:spPr/>
      <dgm:t>
        <a:bodyPr/>
        <a:lstStyle/>
        <a:p>
          <a:r>
            <a:rPr lang="pt-BR" b="1" dirty="0" smtClean="0"/>
            <a:t>SES</a:t>
          </a:r>
          <a:endParaRPr lang="pt-BR" b="1" dirty="0"/>
        </a:p>
      </dgm:t>
    </dgm:pt>
    <dgm:pt modelId="{FAC5A835-55B3-40C2-A92B-51BE57FC208C}" type="parTrans" cxnId="{977AC23A-8806-4618-947F-5EB6A4A33AF9}">
      <dgm:prSet/>
      <dgm:spPr/>
      <dgm:t>
        <a:bodyPr/>
        <a:lstStyle/>
        <a:p>
          <a:endParaRPr lang="pt-BR"/>
        </a:p>
      </dgm:t>
    </dgm:pt>
    <dgm:pt modelId="{6E9DF048-4E1D-4207-BB3A-7380A3AAE016}" type="sibTrans" cxnId="{977AC23A-8806-4618-947F-5EB6A4A33AF9}">
      <dgm:prSet/>
      <dgm:spPr/>
      <dgm:t>
        <a:bodyPr/>
        <a:lstStyle/>
        <a:p>
          <a:endParaRPr lang="pt-BR"/>
        </a:p>
      </dgm:t>
    </dgm:pt>
    <dgm:pt modelId="{EC018993-2ABD-4FC1-A102-1AD483DDE073}">
      <dgm:prSet phldrT="[Texto]"/>
      <dgm:spPr/>
      <dgm:t>
        <a:bodyPr/>
        <a:lstStyle/>
        <a:p>
          <a:r>
            <a:rPr lang="pt-BR" b="1" dirty="0" smtClean="0"/>
            <a:t>SUSEPE</a:t>
          </a:r>
          <a:endParaRPr lang="pt-BR" b="1" dirty="0"/>
        </a:p>
      </dgm:t>
    </dgm:pt>
    <dgm:pt modelId="{DE3C9FEF-C37F-46FC-A487-79F0D8C7C03E}" type="parTrans" cxnId="{89200768-BBD1-4E4F-A5E6-BE977FA4EDDC}">
      <dgm:prSet/>
      <dgm:spPr/>
      <dgm:t>
        <a:bodyPr/>
        <a:lstStyle/>
        <a:p>
          <a:endParaRPr lang="pt-BR"/>
        </a:p>
      </dgm:t>
    </dgm:pt>
    <dgm:pt modelId="{2A7FEA2D-820E-4B0B-9D72-C04C4585DEC0}" type="sibTrans" cxnId="{89200768-BBD1-4E4F-A5E6-BE977FA4EDDC}">
      <dgm:prSet/>
      <dgm:spPr/>
      <dgm:t>
        <a:bodyPr/>
        <a:lstStyle/>
        <a:p>
          <a:endParaRPr lang="pt-BR"/>
        </a:p>
      </dgm:t>
    </dgm:pt>
    <dgm:pt modelId="{969E29AF-D178-44F0-9194-3E84693444E2}">
      <dgm:prSet phldrT="[Texto]" custT="1"/>
      <dgm:spPr/>
      <dgm:t>
        <a:bodyPr/>
        <a:lstStyle/>
        <a:p>
          <a:pPr algn="ctr"/>
          <a:r>
            <a:rPr lang="pt-BR" sz="2000" b="1" dirty="0" smtClean="0"/>
            <a:t>SMS</a:t>
          </a:r>
        </a:p>
        <a:p>
          <a:pPr algn="l"/>
          <a:r>
            <a:rPr lang="pt-BR" sz="2000" b="1" dirty="0" smtClean="0"/>
            <a:t>- Secretário</a:t>
          </a:r>
        </a:p>
        <a:p>
          <a:pPr algn="l"/>
          <a:r>
            <a:rPr lang="pt-BR" sz="2000" b="1" dirty="0" smtClean="0"/>
            <a:t>- Atenção Básica</a:t>
          </a:r>
          <a:endParaRPr lang="pt-BR" sz="2000" b="1" dirty="0"/>
        </a:p>
      </dgm:t>
    </dgm:pt>
    <dgm:pt modelId="{63DFD3CA-4935-43E8-8ECA-CAADE5B290D7}" type="parTrans" cxnId="{369AB93E-3005-4F33-807C-6E68CD62A4DA}">
      <dgm:prSet/>
      <dgm:spPr/>
      <dgm:t>
        <a:bodyPr/>
        <a:lstStyle/>
        <a:p>
          <a:endParaRPr lang="pt-BR"/>
        </a:p>
      </dgm:t>
    </dgm:pt>
    <dgm:pt modelId="{186E6313-580F-4414-B474-7F188DDB52C2}" type="sibTrans" cxnId="{369AB93E-3005-4F33-807C-6E68CD62A4DA}">
      <dgm:prSet/>
      <dgm:spPr/>
      <dgm:t>
        <a:bodyPr/>
        <a:lstStyle/>
        <a:p>
          <a:endParaRPr lang="pt-BR"/>
        </a:p>
      </dgm:t>
    </dgm:pt>
    <dgm:pt modelId="{A4F49280-6E6D-49BB-8388-4332DF6CF514}" type="pres">
      <dgm:prSet presAssocID="{B816008C-2E21-4FC7-ADD3-2FC8B0E55A6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2D650FE-0F38-420D-BFA0-2D09025801B1}" type="pres">
      <dgm:prSet presAssocID="{1EBA7F4B-A353-4A11-8649-27AE67E1674F}" presName="node" presStyleLbl="node1" presStyleIdx="0" presStyleCnt="5" custScaleX="122201" custScaleY="1121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4860D9C-E885-4A16-B025-A66B156F1919}" type="pres">
      <dgm:prSet presAssocID="{EF57E11A-924F-4DE8-91B1-0C1ADB8AC2EA}" presName="sibTrans" presStyleLbl="sibTrans2D1" presStyleIdx="0" presStyleCnt="5"/>
      <dgm:spPr/>
      <dgm:t>
        <a:bodyPr/>
        <a:lstStyle/>
        <a:p>
          <a:endParaRPr lang="pt-BR"/>
        </a:p>
      </dgm:t>
    </dgm:pt>
    <dgm:pt modelId="{B3662B7F-4BF1-42A7-8359-5CAE686238A7}" type="pres">
      <dgm:prSet presAssocID="{EF57E11A-924F-4DE8-91B1-0C1ADB8AC2EA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DA7DB44C-D32B-4469-8514-1D7726BAF961}" type="pres">
      <dgm:prSet presAssocID="{E5228E9B-DD7B-4BDB-B433-2ACAC932B70B}" presName="node" presStyleLbl="node1" presStyleIdx="1" presStyleCnt="5" custScaleX="116542" custScaleY="11100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F10BD94-0798-4B05-8DCC-56DE8B13EA95}" type="pres">
      <dgm:prSet presAssocID="{027EA2A9-D92F-42E5-998A-31FD7871CF97}" presName="sibTrans" presStyleLbl="sibTrans2D1" presStyleIdx="1" presStyleCnt="5"/>
      <dgm:spPr/>
      <dgm:t>
        <a:bodyPr/>
        <a:lstStyle/>
        <a:p>
          <a:endParaRPr lang="pt-BR"/>
        </a:p>
      </dgm:t>
    </dgm:pt>
    <dgm:pt modelId="{B80625E1-B258-46E7-B6D6-0F3CC0790DA3}" type="pres">
      <dgm:prSet presAssocID="{027EA2A9-D92F-42E5-998A-31FD7871CF97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1A8E817C-5843-4651-8C87-2595D77797E8}" type="pres">
      <dgm:prSet presAssocID="{8B906847-7F37-42B1-812F-3B56B9C577CC}" presName="node" presStyleLbl="node1" presStyleIdx="2" presStyleCnt="5" custScaleX="113537" custScaleY="92598" custRadScaleRad="99161" custRadScaleInc="-434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4F2E91A-A291-4D34-8E0A-B914EDFF1C76}" type="pres">
      <dgm:prSet presAssocID="{6E9DF048-4E1D-4207-BB3A-7380A3AAE016}" presName="sibTrans" presStyleLbl="sibTrans2D1" presStyleIdx="2" presStyleCnt="5"/>
      <dgm:spPr/>
      <dgm:t>
        <a:bodyPr/>
        <a:lstStyle/>
        <a:p>
          <a:endParaRPr lang="pt-BR"/>
        </a:p>
      </dgm:t>
    </dgm:pt>
    <dgm:pt modelId="{8FD6F44B-F5F5-40F6-AF7A-8648BC891B96}" type="pres">
      <dgm:prSet presAssocID="{6E9DF048-4E1D-4207-BB3A-7380A3AAE016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BF94454C-87B4-4438-A7A8-4AAFFAF04A58}" type="pres">
      <dgm:prSet presAssocID="{EC018993-2ABD-4FC1-A102-1AD483DDE073}" presName="node" presStyleLbl="node1" presStyleIdx="3" presStyleCnt="5" custScaleX="118710" custScaleY="8786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A0F1A7-1E7A-476D-BE62-76F926885100}" type="pres">
      <dgm:prSet presAssocID="{2A7FEA2D-820E-4B0B-9D72-C04C4585DEC0}" presName="sibTrans" presStyleLbl="sibTrans2D1" presStyleIdx="3" presStyleCnt="5"/>
      <dgm:spPr/>
      <dgm:t>
        <a:bodyPr/>
        <a:lstStyle/>
        <a:p>
          <a:endParaRPr lang="pt-BR"/>
        </a:p>
      </dgm:t>
    </dgm:pt>
    <dgm:pt modelId="{041948CA-014F-45E9-B050-B356CA55BEA5}" type="pres">
      <dgm:prSet presAssocID="{2A7FEA2D-820E-4B0B-9D72-C04C4585DEC0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BE5AD696-433D-40D2-B730-1785E5D60D46}" type="pres">
      <dgm:prSet presAssocID="{969E29AF-D178-44F0-9194-3E84693444E2}" presName="node" presStyleLbl="node1" presStyleIdx="4" presStyleCnt="5" custScaleX="125020" custRadScaleRad="102223" custRadScaleInc="-600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94D1F54-9269-4719-ABF9-6886D965D55A}" type="pres">
      <dgm:prSet presAssocID="{186E6313-580F-4414-B474-7F188DDB52C2}" presName="sibTrans" presStyleLbl="sibTrans2D1" presStyleIdx="4" presStyleCnt="5"/>
      <dgm:spPr/>
      <dgm:t>
        <a:bodyPr/>
        <a:lstStyle/>
        <a:p>
          <a:endParaRPr lang="pt-BR"/>
        </a:p>
      </dgm:t>
    </dgm:pt>
    <dgm:pt modelId="{1C2371FC-CB13-4B12-A315-50EFF5AA79FC}" type="pres">
      <dgm:prSet presAssocID="{186E6313-580F-4414-B474-7F188DDB52C2}" presName="connectorText" presStyleLbl="sibTrans2D1" presStyleIdx="4" presStyleCnt="5"/>
      <dgm:spPr/>
      <dgm:t>
        <a:bodyPr/>
        <a:lstStyle/>
        <a:p>
          <a:endParaRPr lang="pt-BR"/>
        </a:p>
      </dgm:t>
    </dgm:pt>
  </dgm:ptLst>
  <dgm:cxnLst>
    <dgm:cxn modelId="{876F3233-AA8E-4C6A-B80D-9CFDF286222A}" type="presOf" srcId="{1EBA7F4B-A353-4A11-8649-27AE67E1674F}" destId="{E2D650FE-0F38-420D-BFA0-2D09025801B1}" srcOrd="0" destOrd="0" presId="urn:microsoft.com/office/officeart/2005/8/layout/cycle2"/>
    <dgm:cxn modelId="{369AB93E-3005-4F33-807C-6E68CD62A4DA}" srcId="{B816008C-2E21-4FC7-ADD3-2FC8B0E55A6E}" destId="{969E29AF-D178-44F0-9194-3E84693444E2}" srcOrd="4" destOrd="0" parTransId="{63DFD3CA-4935-43E8-8ECA-CAADE5B290D7}" sibTransId="{186E6313-580F-4414-B474-7F188DDB52C2}"/>
    <dgm:cxn modelId="{E47C8FC8-DACE-4E09-9DF3-EB30D8622DEE}" type="presOf" srcId="{EF57E11A-924F-4DE8-91B1-0C1ADB8AC2EA}" destId="{B3662B7F-4BF1-42A7-8359-5CAE686238A7}" srcOrd="1" destOrd="0" presId="urn:microsoft.com/office/officeart/2005/8/layout/cycle2"/>
    <dgm:cxn modelId="{6B7927F2-C422-49E4-BCC2-2740FF0623C9}" type="presOf" srcId="{027EA2A9-D92F-42E5-998A-31FD7871CF97}" destId="{B80625E1-B258-46E7-B6D6-0F3CC0790DA3}" srcOrd="1" destOrd="0" presId="urn:microsoft.com/office/officeart/2005/8/layout/cycle2"/>
    <dgm:cxn modelId="{A51857F7-FE66-4D8D-B0B1-EDBFCC86EDE1}" type="presOf" srcId="{027EA2A9-D92F-42E5-998A-31FD7871CF97}" destId="{CF10BD94-0798-4B05-8DCC-56DE8B13EA95}" srcOrd="0" destOrd="0" presId="urn:microsoft.com/office/officeart/2005/8/layout/cycle2"/>
    <dgm:cxn modelId="{B3335A00-A944-409E-A9DB-CA1AA7870291}" srcId="{B816008C-2E21-4FC7-ADD3-2FC8B0E55A6E}" destId="{E5228E9B-DD7B-4BDB-B433-2ACAC932B70B}" srcOrd="1" destOrd="0" parTransId="{9F0D70E3-EAF3-49F7-9AB4-8EACA3F78E90}" sibTransId="{027EA2A9-D92F-42E5-998A-31FD7871CF97}"/>
    <dgm:cxn modelId="{A4731937-D125-4AF4-97DA-34DF8EF511C6}" type="presOf" srcId="{6E9DF048-4E1D-4207-BB3A-7380A3AAE016}" destId="{8FD6F44B-F5F5-40F6-AF7A-8648BC891B96}" srcOrd="1" destOrd="0" presId="urn:microsoft.com/office/officeart/2005/8/layout/cycle2"/>
    <dgm:cxn modelId="{75631BDD-2A63-49E9-98DC-E18BC833FF35}" type="presOf" srcId="{969E29AF-D178-44F0-9194-3E84693444E2}" destId="{BE5AD696-433D-40D2-B730-1785E5D60D46}" srcOrd="0" destOrd="0" presId="urn:microsoft.com/office/officeart/2005/8/layout/cycle2"/>
    <dgm:cxn modelId="{28C697BD-9EBE-4953-9F2F-7A2DAFAA9AC7}" type="presOf" srcId="{B816008C-2E21-4FC7-ADD3-2FC8B0E55A6E}" destId="{A4F49280-6E6D-49BB-8388-4332DF6CF514}" srcOrd="0" destOrd="0" presId="urn:microsoft.com/office/officeart/2005/8/layout/cycle2"/>
    <dgm:cxn modelId="{F49D2451-A2CD-4E56-BC27-50AF14EB449B}" type="presOf" srcId="{8B906847-7F37-42B1-812F-3B56B9C577CC}" destId="{1A8E817C-5843-4651-8C87-2595D77797E8}" srcOrd="0" destOrd="0" presId="urn:microsoft.com/office/officeart/2005/8/layout/cycle2"/>
    <dgm:cxn modelId="{25727433-B0C2-488D-B192-1037BA4E7316}" srcId="{B816008C-2E21-4FC7-ADD3-2FC8B0E55A6E}" destId="{1EBA7F4B-A353-4A11-8649-27AE67E1674F}" srcOrd="0" destOrd="0" parTransId="{F2D2F59D-C1E9-40CB-B123-9A4E3BED9785}" sibTransId="{EF57E11A-924F-4DE8-91B1-0C1ADB8AC2EA}"/>
    <dgm:cxn modelId="{F13ABFA6-C285-4CF7-8474-82E551FDF74C}" type="presOf" srcId="{EF57E11A-924F-4DE8-91B1-0C1ADB8AC2EA}" destId="{24860D9C-E885-4A16-B025-A66B156F1919}" srcOrd="0" destOrd="0" presId="urn:microsoft.com/office/officeart/2005/8/layout/cycle2"/>
    <dgm:cxn modelId="{9990FB37-2F86-4E69-9430-9C29EC2943DD}" type="presOf" srcId="{2A7FEA2D-820E-4B0B-9D72-C04C4585DEC0}" destId="{041948CA-014F-45E9-B050-B356CA55BEA5}" srcOrd="1" destOrd="0" presId="urn:microsoft.com/office/officeart/2005/8/layout/cycle2"/>
    <dgm:cxn modelId="{89200768-BBD1-4E4F-A5E6-BE977FA4EDDC}" srcId="{B816008C-2E21-4FC7-ADD3-2FC8B0E55A6E}" destId="{EC018993-2ABD-4FC1-A102-1AD483DDE073}" srcOrd="3" destOrd="0" parTransId="{DE3C9FEF-C37F-46FC-A487-79F0D8C7C03E}" sibTransId="{2A7FEA2D-820E-4B0B-9D72-C04C4585DEC0}"/>
    <dgm:cxn modelId="{977AC23A-8806-4618-947F-5EB6A4A33AF9}" srcId="{B816008C-2E21-4FC7-ADD3-2FC8B0E55A6E}" destId="{8B906847-7F37-42B1-812F-3B56B9C577CC}" srcOrd="2" destOrd="0" parTransId="{FAC5A835-55B3-40C2-A92B-51BE57FC208C}" sibTransId="{6E9DF048-4E1D-4207-BB3A-7380A3AAE016}"/>
    <dgm:cxn modelId="{77EAFC48-EDB0-47E5-AB05-82E48F18BFBE}" type="presOf" srcId="{6E9DF048-4E1D-4207-BB3A-7380A3AAE016}" destId="{F4F2E91A-A291-4D34-8E0A-B914EDFF1C76}" srcOrd="0" destOrd="0" presId="urn:microsoft.com/office/officeart/2005/8/layout/cycle2"/>
    <dgm:cxn modelId="{A684CEA6-1C19-42FE-841E-C43ED288F746}" type="presOf" srcId="{186E6313-580F-4414-B474-7F188DDB52C2}" destId="{1C2371FC-CB13-4B12-A315-50EFF5AA79FC}" srcOrd="1" destOrd="0" presId="urn:microsoft.com/office/officeart/2005/8/layout/cycle2"/>
    <dgm:cxn modelId="{FBA1FA0A-43FF-4413-8F11-9DF2E1605A3E}" type="presOf" srcId="{E5228E9B-DD7B-4BDB-B433-2ACAC932B70B}" destId="{DA7DB44C-D32B-4469-8514-1D7726BAF961}" srcOrd="0" destOrd="0" presId="urn:microsoft.com/office/officeart/2005/8/layout/cycle2"/>
    <dgm:cxn modelId="{E9F927D4-AFE0-4B13-9507-E7784B171470}" type="presOf" srcId="{EC018993-2ABD-4FC1-A102-1AD483DDE073}" destId="{BF94454C-87B4-4438-A7A8-4AAFFAF04A58}" srcOrd="0" destOrd="0" presId="urn:microsoft.com/office/officeart/2005/8/layout/cycle2"/>
    <dgm:cxn modelId="{EAD52A1B-8EFC-4CFB-BF49-ACB37C31F162}" type="presOf" srcId="{2A7FEA2D-820E-4B0B-9D72-C04C4585DEC0}" destId="{C3A0F1A7-1E7A-476D-BE62-76F926885100}" srcOrd="0" destOrd="0" presId="urn:microsoft.com/office/officeart/2005/8/layout/cycle2"/>
    <dgm:cxn modelId="{80093008-C537-42E6-9BBF-27816CF42554}" type="presOf" srcId="{186E6313-580F-4414-B474-7F188DDB52C2}" destId="{B94D1F54-9269-4719-ABF9-6886D965D55A}" srcOrd="0" destOrd="0" presId="urn:microsoft.com/office/officeart/2005/8/layout/cycle2"/>
    <dgm:cxn modelId="{7B6C5BD1-6F52-4392-B93B-93A7ABE78069}" type="presParOf" srcId="{A4F49280-6E6D-49BB-8388-4332DF6CF514}" destId="{E2D650FE-0F38-420D-BFA0-2D09025801B1}" srcOrd="0" destOrd="0" presId="urn:microsoft.com/office/officeart/2005/8/layout/cycle2"/>
    <dgm:cxn modelId="{BA4C0652-5F1A-4206-AF51-92122C046395}" type="presParOf" srcId="{A4F49280-6E6D-49BB-8388-4332DF6CF514}" destId="{24860D9C-E885-4A16-B025-A66B156F1919}" srcOrd="1" destOrd="0" presId="urn:microsoft.com/office/officeart/2005/8/layout/cycle2"/>
    <dgm:cxn modelId="{CD532FBB-AC2D-45D4-9308-F805FEBA8A0C}" type="presParOf" srcId="{24860D9C-E885-4A16-B025-A66B156F1919}" destId="{B3662B7F-4BF1-42A7-8359-5CAE686238A7}" srcOrd="0" destOrd="0" presId="urn:microsoft.com/office/officeart/2005/8/layout/cycle2"/>
    <dgm:cxn modelId="{8A865F20-A515-4BF4-9668-4DD47AEDEF9F}" type="presParOf" srcId="{A4F49280-6E6D-49BB-8388-4332DF6CF514}" destId="{DA7DB44C-D32B-4469-8514-1D7726BAF961}" srcOrd="2" destOrd="0" presId="urn:microsoft.com/office/officeart/2005/8/layout/cycle2"/>
    <dgm:cxn modelId="{DBE3348A-410E-4281-A515-0FBE5240D98D}" type="presParOf" srcId="{A4F49280-6E6D-49BB-8388-4332DF6CF514}" destId="{CF10BD94-0798-4B05-8DCC-56DE8B13EA95}" srcOrd="3" destOrd="0" presId="urn:microsoft.com/office/officeart/2005/8/layout/cycle2"/>
    <dgm:cxn modelId="{14C30D5D-01FD-410F-9AC6-454D5DA16541}" type="presParOf" srcId="{CF10BD94-0798-4B05-8DCC-56DE8B13EA95}" destId="{B80625E1-B258-46E7-B6D6-0F3CC0790DA3}" srcOrd="0" destOrd="0" presId="urn:microsoft.com/office/officeart/2005/8/layout/cycle2"/>
    <dgm:cxn modelId="{6BC02706-06A3-474C-9E87-EF3EE3681A8C}" type="presParOf" srcId="{A4F49280-6E6D-49BB-8388-4332DF6CF514}" destId="{1A8E817C-5843-4651-8C87-2595D77797E8}" srcOrd="4" destOrd="0" presId="urn:microsoft.com/office/officeart/2005/8/layout/cycle2"/>
    <dgm:cxn modelId="{71A9A6AC-45BC-4E8B-9206-CCCA19441EB1}" type="presParOf" srcId="{A4F49280-6E6D-49BB-8388-4332DF6CF514}" destId="{F4F2E91A-A291-4D34-8E0A-B914EDFF1C76}" srcOrd="5" destOrd="0" presId="urn:microsoft.com/office/officeart/2005/8/layout/cycle2"/>
    <dgm:cxn modelId="{77D167D1-9919-4739-834D-94F7609E85D4}" type="presParOf" srcId="{F4F2E91A-A291-4D34-8E0A-B914EDFF1C76}" destId="{8FD6F44B-F5F5-40F6-AF7A-8648BC891B96}" srcOrd="0" destOrd="0" presId="urn:microsoft.com/office/officeart/2005/8/layout/cycle2"/>
    <dgm:cxn modelId="{C7758189-B319-483F-A487-5CC80E9F5B58}" type="presParOf" srcId="{A4F49280-6E6D-49BB-8388-4332DF6CF514}" destId="{BF94454C-87B4-4438-A7A8-4AAFFAF04A58}" srcOrd="6" destOrd="0" presId="urn:microsoft.com/office/officeart/2005/8/layout/cycle2"/>
    <dgm:cxn modelId="{3797E31D-86BA-4819-BB58-D5AACDBAC476}" type="presParOf" srcId="{A4F49280-6E6D-49BB-8388-4332DF6CF514}" destId="{C3A0F1A7-1E7A-476D-BE62-76F926885100}" srcOrd="7" destOrd="0" presId="urn:microsoft.com/office/officeart/2005/8/layout/cycle2"/>
    <dgm:cxn modelId="{A4FB7153-C4D9-4E94-9D78-677DB9D7891D}" type="presParOf" srcId="{C3A0F1A7-1E7A-476D-BE62-76F926885100}" destId="{041948CA-014F-45E9-B050-B356CA55BEA5}" srcOrd="0" destOrd="0" presId="urn:microsoft.com/office/officeart/2005/8/layout/cycle2"/>
    <dgm:cxn modelId="{A1E1D409-0E44-4D1C-A749-4B33C0EC77E5}" type="presParOf" srcId="{A4F49280-6E6D-49BB-8388-4332DF6CF514}" destId="{BE5AD696-433D-40D2-B730-1785E5D60D46}" srcOrd="8" destOrd="0" presId="urn:microsoft.com/office/officeart/2005/8/layout/cycle2"/>
    <dgm:cxn modelId="{C4133BF2-D511-4E99-86C5-1A3CB195F02C}" type="presParOf" srcId="{A4F49280-6E6D-49BB-8388-4332DF6CF514}" destId="{B94D1F54-9269-4719-ABF9-6886D965D55A}" srcOrd="9" destOrd="0" presId="urn:microsoft.com/office/officeart/2005/8/layout/cycle2"/>
    <dgm:cxn modelId="{9BE627DA-CA95-4258-AA46-964E9613DBB9}" type="presParOf" srcId="{B94D1F54-9269-4719-ABF9-6886D965D55A}" destId="{1C2371FC-CB13-4B12-A315-50EFF5AA79F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CEEE30-C071-4785-9177-59E85A342E9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3CD4CB1-B55B-4F82-9906-5F5A425AB6A8}">
      <dgm:prSet phldrT="[Texto]"/>
      <dgm:spPr/>
      <dgm:t>
        <a:bodyPr/>
        <a:lstStyle/>
        <a:p>
          <a:r>
            <a:rPr lang="pt-BR" dirty="0" smtClean="0"/>
            <a:t>Plano Municipal de Saúde Prisional</a:t>
          </a:r>
          <a:endParaRPr lang="pt-BR" dirty="0"/>
        </a:p>
      </dgm:t>
    </dgm:pt>
    <dgm:pt modelId="{C1A08055-8E23-4935-8FCF-E947AAF61A96}" type="parTrans" cxnId="{ECE9DBFD-B446-487A-BDD7-5F880FFCA572}">
      <dgm:prSet/>
      <dgm:spPr/>
      <dgm:t>
        <a:bodyPr/>
        <a:lstStyle/>
        <a:p>
          <a:endParaRPr lang="pt-BR"/>
        </a:p>
      </dgm:t>
    </dgm:pt>
    <dgm:pt modelId="{A06A6A33-1568-43D6-8406-0EF1BD1B7381}" type="sibTrans" cxnId="{ECE9DBFD-B446-487A-BDD7-5F880FFCA572}">
      <dgm:prSet/>
      <dgm:spPr/>
      <dgm:t>
        <a:bodyPr/>
        <a:lstStyle/>
        <a:p>
          <a:endParaRPr lang="pt-BR"/>
        </a:p>
      </dgm:t>
    </dgm:pt>
    <dgm:pt modelId="{C5C357C0-C12A-46D6-86D8-E105AAFCA981}">
      <dgm:prSet phldrT="[Texto]"/>
      <dgm:spPr/>
      <dgm:t>
        <a:bodyPr/>
        <a:lstStyle/>
        <a:p>
          <a:r>
            <a:rPr lang="pt-BR" dirty="0" smtClean="0"/>
            <a:t>Aprovação CMS e CIR </a:t>
          </a:r>
          <a:endParaRPr lang="pt-BR" dirty="0"/>
        </a:p>
      </dgm:t>
    </dgm:pt>
    <dgm:pt modelId="{22A2BA2A-41C2-4CF7-A08E-7F3A58E4F637}" type="parTrans" cxnId="{BE758EB3-1165-4AEF-B570-2569A65CB3CC}">
      <dgm:prSet/>
      <dgm:spPr/>
      <dgm:t>
        <a:bodyPr/>
        <a:lstStyle/>
        <a:p>
          <a:endParaRPr lang="pt-BR"/>
        </a:p>
      </dgm:t>
    </dgm:pt>
    <dgm:pt modelId="{2CF58A00-9503-4C63-97CF-DB3A97F8C635}" type="sibTrans" cxnId="{BE758EB3-1165-4AEF-B570-2569A65CB3CC}">
      <dgm:prSet/>
      <dgm:spPr/>
      <dgm:t>
        <a:bodyPr/>
        <a:lstStyle/>
        <a:p>
          <a:endParaRPr lang="pt-BR"/>
        </a:p>
      </dgm:t>
    </dgm:pt>
    <dgm:pt modelId="{6B6D6CBC-F81B-42BD-BEEB-9773C80958B3}">
      <dgm:prSet phldrT="[Texto]"/>
      <dgm:spPr/>
      <dgm:t>
        <a:bodyPr/>
        <a:lstStyle/>
        <a:p>
          <a:r>
            <a:rPr lang="pt-BR" dirty="0" smtClean="0"/>
            <a:t>CNES e Alvará Vigilância </a:t>
          </a:r>
          <a:endParaRPr lang="pt-BR" dirty="0"/>
        </a:p>
      </dgm:t>
    </dgm:pt>
    <dgm:pt modelId="{073B1504-5327-49CC-AF49-9B266672B28F}" type="parTrans" cxnId="{C2E3E0EB-534E-411A-9C5F-EA4F8EDC6175}">
      <dgm:prSet/>
      <dgm:spPr/>
      <dgm:t>
        <a:bodyPr/>
        <a:lstStyle/>
        <a:p>
          <a:endParaRPr lang="pt-BR"/>
        </a:p>
      </dgm:t>
    </dgm:pt>
    <dgm:pt modelId="{F81C07AA-97A5-43E3-924A-ECEB9CB935E7}" type="sibTrans" cxnId="{C2E3E0EB-534E-411A-9C5F-EA4F8EDC6175}">
      <dgm:prSet/>
      <dgm:spPr/>
      <dgm:t>
        <a:bodyPr/>
        <a:lstStyle/>
        <a:p>
          <a:endParaRPr lang="pt-BR"/>
        </a:p>
      </dgm:t>
    </dgm:pt>
    <dgm:pt modelId="{E82C34EC-3F8D-45BC-A36E-2E9D939B1589}">
      <dgm:prSet/>
      <dgm:spPr/>
      <dgm:t>
        <a:bodyPr/>
        <a:lstStyle/>
        <a:p>
          <a:r>
            <a:rPr lang="pt-BR" dirty="0" smtClean="0"/>
            <a:t>Aprovação Área técnica SES/Saúde Prisional – publicação CIB/RS</a:t>
          </a:r>
          <a:endParaRPr lang="pt-BR" dirty="0"/>
        </a:p>
      </dgm:t>
    </dgm:pt>
    <dgm:pt modelId="{9602077B-E9D0-4B93-B7BE-B0FF740B11CA}" type="parTrans" cxnId="{A42634E1-F0E9-40BB-929A-EE8CF13EEE30}">
      <dgm:prSet/>
      <dgm:spPr/>
      <dgm:t>
        <a:bodyPr/>
        <a:lstStyle/>
        <a:p>
          <a:endParaRPr lang="pt-BR"/>
        </a:p>
      </dgm:t>
    </dgm:pt>
    <dgm:pt modelId="{2486F54A-1007-4EBB-9A00-A2EF35465E79}" type="sibTrans" cxnId="{A42634E1-F0E9-40BB-929A-EE8CF13EEE30}">
      <dgm:prSet/>
      <dgm:spPr/>
      <dgm:t>
        <a:bodyPr/>
        <a:lstStyle/>
        <a:p>
          <a:endParaRPr lang="pt-BR"/>
        </a:p>
      </dgm:t>
    </dgm:pt>
    <dgm:pt modelId="{BC0F509C-DA88-49AB-890E-7E84671902ED}" type="pres">
      <dgm:prSet presAssocID="{5ACEEE30-C071-4785-9177-59E85A342E9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C33433A-426B-4ED3-AC95-A387128197CE}" type="pres">
      <dgm:prSet presAssocID="{5ACEEE30-C071-4785-9177-59E85A342E98}" presName="dummyMaxCanvas" presStyleCnt="0">
        <dgm:presLayoutVars/>
      </dgm:prSet>
      <dgm:spPr/>
    </dgm:pt>
    <dgm:pt modelId="{982531D1-2EC6-4F20-BAD3-DB16523924F4}" type="pres">
      <dgm:prSet presAssocID="{5ACEEE30-C071-4785-9177-59E85A342E98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B21AF1-63C4-4AF5-887F-260364C247CA}" type="pres">
      <dgm:prSet presAssocID="{5ACEEE30-C071-4785-9177-59E85A342E98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BAA4E3-2022-4A8F-9D37-0C74E03DFA37}" type="pres">
      <dgm:prSet presAssocID="{5ACEEE30-C071-4785-9177-59E85A342E98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7C547C-B081-4287-B623-F5DD505C15F9}" type="pres">
      <dgm:prSet presAssocID="{5ACEEE30-C071-4785-9177-59E85A342E98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867851-5BA3-4268-8B4A-87F40D1D52CB}" type="pres">
      <dgm:prSet presAssocID="{5ACEEE30-C071-4785-9177-59E85A342E98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526DCCE-281A-4C4C-ABC2-6D21D6D91298}" type="pres">
      <dgm:prSet presAssocID="{5ACEEE30-C071-4785-9177-59E85A342E98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DB136AA-D88E-41B9-9803-E2E367D0622D}" type="pres">
      <dgm:prSet presAssocID="{5ACEEE30-C071-4785-9177-59E85A342E98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D2869AA-3F93-4212-9258-7573A86ADD50}" type="pres">
      <dgm:prSet presAssocID="{5ACEEE30-C071-4785-9177-59E85A342E98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7BBE4ED-97F7-40F4-8995-5132DADEEEEE}" type="pres">
      <dgm:prSet presAssocID="{5ACEEE30-C071-4785-9177-59E85A342E98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D2DF5B-87C9-4A95-8471-A4F4B0CAD65D}" type="pres">
      <dgm:prSet presAssocID="{5ACEEE30-C071-4785-9177-59E85A342E98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50A823E-FDCF-47DF-ACC5-0260F677538A}" type="pres">
      <dgm:prSet presAssocID="{5ACEEE30-C071-4785-9177-59E85A342E98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BC7C1E5-B0EA-4388-BD00-3D3B3C236C2E}" type="presOf" srcId="{E82C34EC-3F8D-45BC-A36E-2E9D939B1589}" destId="{050A823E-FDCF-47DF-ACC5-0260F677538A}" srcOrd="1" destOrd="0" presId="urn:microsoft.com/office/officeart/2005/8/layout/vProcess5"/>
    <dgm:cxn modelId="{DB091702-ECB6-42E7-ABC5-7E585CEE80FD}" type="presOf" srcId="{6B6D6CBC-F81B-42BD-BEEB-9773C80958B3}" destId="{7DBAA4E3-2022-4A8F-9D37-0C74E03DFA37}" srcOrd="0" destOrd="0" presId="urn:microsoft.com/office/officeart/2005/8/layout/vProcess5"/>
    <dgm:cxn modelId="{C2E3E0EB-534E-411A-9C5F-EA4F8EDC6175}" srcId="{5ACEEE30-C071-4785-9177-59E85A342E98}" destId="{6B6D6CBC-F81B-42BD-BEEB-9773C80958B3}" srcOrd="2" destOrd="0" parTransId="{073B1504-5327-49CC-AF49-9B266672B28F}" sibTransId="{F81C07AA-97A5-43E3-924A-ECEB9CB935E7}"/>
    <dgm:cxn modelId="{BE758EB3-1165-4AEF-B570-2569A65CB3CC}" srcId="{5ACEEE30-C071-4785-9177-59E85A342E98}" destId="{C5C357C0-C12A-46D6-86D8-E105AAFCA981}" srcOrd="1" destOrd="0" parTransId="{22A2BA2A-41C2-4CF7-A08E-7F3A58E4F637}" sibTransId="{2CF58A00-9503-4C63-97CF-DB3A97F8C635}"/>
    <dgm:cxn modelId="{ADC88C34-D6B1-4091-95C1-F033B4137EBF}" type="presOf" srcId="{53CD4CB1-B55B-4F82-9906-5F5A425AB6A8}" destId="{982531D1-2EC6-4F20-BAD3-DB16523924F4}" srcOrd="0" destOrd="0" presId="urn:microsoft.com/office/officeart/2005/8/layout/vProcess5"/>
    <dgm:cxn modelId="{402D8025-C8BE-4A54-B40C-A0CB45707A52}" type="presOf" srcId="{53CD4CB1-B55B-4F82-9906-5F5A425AB6A8}" destId="{BD2869AA-3F93-4212-9258-7573A86ADD50}" srcOrd="1" destOrd="0" presId="urn:microsoft.com/office/officeart/2005/8/layout/vProcess5"/>
    <dgm:cxn modelId="{A9751B30-14B9-4ADB-896B-351D1DA34BD6}" type="presOf" srcId="{E82C34EC-3F8D-45BC-A36E-2E9D939B1589}" destId="{E27C547C-B081-4287-B623-F5DD505C15F9}" srcOrd="0" destOrd="0" presId="urn:microsoft.com/office/officeart/2005/8/layout/vProcess5"/>
    <dgm:cxn modelId="{E3246A35-7E3C-4830-BBED-ED35689B6C78}" type="presOf" srcId="{5ACEEE30-C071-4785-9177-59E85A342E98}" destId="{BC0F509C-DA88-49AB-890E-7E84671902ED}" srcOrd="0" destOrd="0" presId="urn:microsoft.com/office/officeart/2005/8/layout/vProcess5"/>
    <dgm:cxn modelId="{5E3881F5-FA81-485F-98A9-266E0E917748}" type="presOf" srcId="{F81C07AA-97A5-43E3-924A-ECEB9CB935E7}" destId="{6DB136AA-D88E-41B9-9803-E2E367D0622D}" srcOrd="0" destOrd="0" presId="urn:microsoft.com/office/officeart/2005/8/layout/vProcess5"/>
    <dgm:cxn modelId="{ECE9DBFD-B446-487A-BDD7-5F880FFCA572}" srcId="{5ACEEE30-C071-4785-9177-59E85A342E98}" destId="{53CD4CB1-B55B-4F82-9906-5F5A425AB6A8}" srcOrd="0" destOrd="0" parTransId="{C1A08055-8E23-4935-8FCF-E947AAF61A96}" sibTransId="{A06A6A33-1568-43D6-8406-0EF1BD1B7381}"/>
    <dgm:cxn modelId="{AA22175B-ACEA-4296-BC8A-4D62F1634119}" type="presOf" srcId="{2CF58A00-9503-4C63-97CF-DB3A97F8C635}" destId="{0526DCCE-281A-4C4C-ABC2-6D21D6D91298}" srcOrd="0" destOrd="0" presId="urn:microsoft.com/office/officeart/2005/8/layout/vProcess5"/>
    <dgm:cxn modelId="{3BA014C9-05C3-4976-B45B-DFDFE91A78E5}" type="presOf" srcId="{6B6D6CBC-F81B-42BD-BEEB-9773C80958B3}" destId="{06D2DF5B-87C9-4A95-8471-A4F4B0CAD65D}" srcOrd="1" destOrd="0" presId="urn:microsoft.com/office/officeart/2005/8/layout/vProcess5"/>
    <dgm:cxn modelId="{A42634E1-F0E9-40BB-929A-EE8CF13EEE30}" srcId="{5ACEEE30-C071-4785-9177-59E85A342E98}" destId="{E82C34EC-3F8D-45BC-A36E-2E9D939B1589}" srcOrd="3" destOrd="0" parTransId="{9602077B-E9D0-4B93-B7BE-B0FF740B11CA}" sibTransId="{2486F54A-1007-4EBB-9A00-A2EF35465E79}"/>
    <dgm:cxn modelId="{17316D73-F8D9-44EF-A834-C64026AEB755}" type="presOf" srcId="{C5C357C0-C12A-46D6-86D8-E105AAFCA981}" destId="{37BBE4ED-97F7-40F4-8995-5132DADEEEEE}" srcOrd="1" destOrd="0" presId="urn:microsoft.com/office/officeart/2005/8/layout/vProcess5"/>
    <dgm:cxn modelId="{8FB6BB0B-FCB4-4282-A778-ACBB10844DCB}" type="presOf" srcId="{C5C357C0-C12A-46D6-86D8-E105AAFCA981}" destId="{ECB21AF1-63C4-4AF5-887F-260364C247CA}" srcOrd="0" destOrd="0" presId="urn:microsoft.com/office/officeart/2005/8/layout/vProcess5"/>
    <dgm:cxn modelId="{09D21F14-4B1D-42BB-A212-0BA9666AE348}" type="presOf" srcId="{A06A6A33-1568-43D6-8406-0EF1BD1B7381}" destId="{27867851-5BA3-4268-8B4A-87F40D1D52CB}" srcOrd="0" destOrd="0" presId="urn:microsoft.com/office/officeart/2005/8/layout/vProcess5"/>
    <dgm:cxn modelId="{0E9E7181-6C55-4A04-88C4-04255D992A3C}" type="presParOf" srcId="{BC0F509C-DA88-49AB-890E-7E84671902ED}" destId="{0C33433A-426B-4ED3-AC95-A387128197CE}" srcOrd="0" destOrd="0" presId="urn:microsoft.com/office/officeart/2005/8/layout/vProcess5"/>
    <dgm:cxn modelId="{3C97EAB1-7D53-43A4-8AE1-4FBE6AAF9E0E}" type="presParOf" srcId="{BC0F509C-DA88-49AB-890E-7E84671902ED}" destId="{982531D1-2EC6-4F20-BAD3-DB16523924F4}" srcOrd="1" destOrd="0" presId="urn:microsoft.com/office/officeart/2005/8/layout/vProcess5"/>
    <dgm:cxn modelId="{7F15F932-190D-41FA-B20C-E1B96C34657E}" type="presParOf" srcId="{BC0F509C-DA88-49AB-890E-7E84671902ED}" destId="{ECB21AF1-63C4-4AF5-887F-260364C247CA}" srcOrd="2" destOrd="0" presId="urn:microsoft.com/office/officeart/2005/8/layout/vProcess5"/>
    <dgm:cxn modelId="{B210981A-55FA-46B9-B8CF-4EE13A7B8BF2}" type="presParOf" srcId="{BC0F509C-DA88-49AB-890E-7E84671902ED}" destId="{7DBAA4E3-2022-4A8F-9D37-0C74E03DFA37}" srcOrd="3" destOrd="0" presId="urn:microsoft.com/office/officeart/2005/8/layout/vProcess5"/>
    <dgm:cxn modelId="{1306A867-604A-4FD7-BEB3-46203EE806CF}" type="presParOf" srcId="{BC0F509C-DA88-49AB-890E-7E84671902ED}" destId="{E27C547C-B081-4287-B623-F5DD505C15F9}" srcOrd="4" destOrd="0" presId="urn:microsoft.com/office/officeart/2005/8/layout/vProcess5"/>
    <dgm:cxn modelId="{4AF5B80D-6F17-4407-B91B-1AB71674B6F9}" type="presParOf" srcId="{BC0F509C-DA88-49AB-890E-7E84671902ED}" destId="{27867851-5BA3-4268-8B4A-87F40D1D52CB}" srcOrd="5" destOrd="0" presId="urn:microsoft.com/office/officeart/2005/8/layout/vProcess5"/>
    <dgm:cxn modelId="{9A5CB9B4-95FC-4AF5-9E95-E85E5D157E4D}" type="presParOf" srcId="{BC0F509C-DA88-49AB-890E-7E84671902ED}" destId="{0526DCCE-281A-4C4C-ABC2-6D21D6D91298}" srcOrd="6" destOrd="0" presId="urn:microsoft.com/office/officeart/2005/8/layout/vProcess5"/>
    <dgm:cxn modelId="{554EDD7A-5504-495E-9167-EDBE91EE5C21}" type="presParOf" srcId="{BC0F509C-DA88-49AB-890E-7E84671902ED}" destId="{6DB136AA-D88E-41B9-9803-E2E367D0622D}" srcOrd="7" destOrd="0" presId="urn:microsoft.com/office/officeart/2005/8/layout/vProcess5"/>
    <dgm:cxn modelId="{F42D143F-C187-4202-82B3-6DEB68483C42}" type="presParOf" srcId="{BC0F509C-DA88-49AB-890E-7E84671902ED}" destId="{BD2869AA-3F93-4212-9258-7573A86ADD50}" srcOrd="8" destOrd="0" presId="urn:microsoft.com/office/officeart/2005/8/layout/vProcess5"/>
    <dgm:cxn modelId="{BB273893-8A0D-4670-8B42-A433F31F01C3}" type="presParOf" srcId="{BC0F509C-DA88-49AB-890E-7E84671902ED}" destId="{37BBE4ED-97F7-40F4-8995-5132DADEEEEE}" srcOrd="9" destOrd="0" presId="urn:microsoft.com/office/officeart/2005/8/layout/vProcess5"/>
    <dgm:cxn modelId="{AD77A51F-EB34-43C6-847B-6298801DE493}" type="presParOf" srcId="{BC0F509C-DA88-49AB-890E-7E84671902ED}" destId="{06D2DF5B-87C9-4A95-8471-A4F4B0CAD65D}" srcOrd="10" destOrd="0" presId="urn:microsoft.com/office/officeart/2005/8/layout/vProcess5"/>
    <dgm:cxn modelId="{40DB7873-659C-43CE-A427-6A7FB36F267F}" type="presParOf" srcId="{BC0F509C-DA88-49AB-890E-7E84671902ED}" destId="{050A823E-FDCF-47DF-ACC5-0260F677538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DCED2B-DA8D-45BA-8635-EAD2BD32BF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53B59E0-9474-4CDC-AA99-6CFE7B66665B}">
      <dgm:prSet phldrT="[Texto]"/>
      <dgm:spPr/>
      <dgm:t>
        <a:bodyPr/>
        <a:lstStyle/>
        <a:p>
          <a:r>
            <a:rPr lang="pt-BR" dirty="0" smtClean="0"/>
            <a:t>SUSEPE</a:t>
          </a:r>
          <a:endParaRPr lang="pt-BR" dirty="0"/>
        </a:p>
      </dgm:t>
    </dgm:pt>
    <dgm:pt modelId="{864EE66C-DA9E-40D2-AD68-321EB41D98E8}" type="parTrans" cxnId="{67B84930-6DB9-4382-99EA-D1E2BCB390A5}">
      <dgm:prSet/>
      <dgm:spPr/>
      <dgm:t>
        <a:bodyPr/>
        <a:lstStyle/>
        <a:p>
          <a:endParaRPr lang="pt-BR"/>
        </a:p>
      </dgm:t>
    </dgm:pt>
    <dgm:pt modelId="{0BB458C8-656A-442F-842E-84BC5E35F2B0}" type="sibTrans" cxnId="{67B84930-6DB9-4382-99EA-D1E2BCB390A5}">
      <dgm:prSet/>
      <dgm:spPr/>
      <dgm:t>
        <a:bodyPr/>
        <a:lstStyle/>
        <a:p>
          <a:endParaRPr lang="pt-BR"/>
        </a:p>
      </dgm:t>
    </dgm:pt>
    <dgm:pt modelId="{677E7638-66A5-4B3C-A481-605629F583DF}">
      <dgm:prSet phldrT="[Texto]" custT="1"/>
      <dgm:spPr/>
      <dgm:t>
        <a:bodyPr/>
        <a:lstStyle/>
        <a:p>
          <a:r>
            <a:rPr lang="pt-BR" sz="2800" dirty="0" smtClean="0"/>
            <a:t>Profissionais atuam há mais tempo</a:t>
          </a:r>
          <a:endParaRPr lang="pt-BR" sz="2800" dirty="0"/>
        </a:p>
      </dgm:t>
    </dgm:pt>
    <dgm:pt modelId="{72659FC8-5A99-475F-B725-E745FF88B9E9}" type="parTrans" cxnId="{851871DA-6072-41CB-A614-B3B15CFD5400}">
      <dgm:prSet/>
      <dgm:spPr/>
      <dgm:t>
        <a:bodyPr/>
        <a:lstStyle/>
        <a:p>
          <a:endParaRPr lang="pt-BR"/>
        </a:p>
      </dgm:t>
    </dgm:pt>
    <dgm:pt modelId="{B2600843-6E4B-44F8-96B7-535B214BBF36}" type="sibTrans" cxnId="{851871DA-6072-41CB-A614-B3B15CFD5400}">
      <dgm:prSet/>
      <dgm:spPr/>
      <dgm:t>
        <a:bodyPr/>
        <a:lstStyle/>
        <a:p>
          <a:endParaRPr lang="pt-BR"/>
        </a:p>
      </dgm:t>
    </dgm:pt>
    <dgm:pt modelId="{248054FE-DAAF-4E94-AA2D-3E3FEF049A41}">
      <dgm:prSet phldrT="[Texto]"/>
      <dgm:spPr/>
      <dgm:t>
        <a:bodyPr/>
        <a:lstStyle/>
        <a:p>
          <a:r>
            <a:rPr lang="pt-BR" dirty="0" smtClean="0"/>
            <a:t>SMS</a:t>
          </a:r>
          <a:endParaRPr lang="pt-BR" dirty="0"/>
        </a:p>
      </dgm:t>
    </dgm:pt>
    <dgm:pt modelId="{A3EC0E81-F84F-4C08-9313-7C38D3F5F1AD}" type="parTrans" cxnId="{8263E1B2-A857-43BF-BA71-F78FE0953701}">
      <dgm:prSet/>
      <dgm:spPr/>
      <dgm:t>
        <a:bodyPr/>
        <a:lstStyle/>
        <a:p>
          <a:endParaRPr lang="pt-BR"/>
        </a:p>
      </dgm:t>
    </dgm:pt>
    <dgm:pt modelId="{155A0D6B-9325-4AF3-B30C-DE08C4871E9F}" type="sibTrans" cxnId="{8263E1B2-A857-43BF-BA71-F78FE0953701}">
      <dgm:prSet/>
      <dgm:spPr/>
      <dgm:t>
        <a:bodyPr/>
        <a:lstStyle/>
        <a:p>
          <a:endParaRPr lang="pt-BR"/>
        </a:p>
      </dgm:t>
    </dgm:pt>
    <dgm:pt modelId="{D9AC0A96-3A60-402B-BE12-96B2582E07DC}">
      <dgm:prSet phldrT="[Texto]" custT="1"/>
      <dgm:spPr/>
      <dgm:t>
        <a:bodyPr/>
        <a:lstStyle/>
        <a:p>
          <a:r>
            <a:rPr lang="pt-BR" sz="2800" dirty="0" smtClean="0"/>
            <a:t>Experiências em outros campos da saúde e menor tempo de inserção na instituição prisional</a:t>
          </a:r>
          <a:endParaRPr lang="pt-BR" sz="2800" dirty="0"/>
        </a:p>
      </dgm:t>
    </dgm:pt>
    <dgm:pt modelId="{50C434AF-B277-4469-8398-62A9A065043B}" type="parTrans" cxnId="{09BAE441-8F73-4FCE-AF1C-24A77B88390F}">
      <dgm:prSet/>
      <dgm:spPr/>
      <dgm:t>
        <a:bodyPr/>
        <a:lstStyle/>
        <a:p>
          <a:endParaRPr lang="pt-BR"/>
        </a:p>
      </dgm:t>
    </dgm:pt>
    <dgm:pt modelId="{D3A22632-98DE-41F7-BD5E-58D4BF5C1ED7}" type="sibTrans" cxnId="{09BAE441-8F73-4FCE-AF1C-24A77B88390F}">
      <dgm:prSet/>
      <dgm:spPr/>
      <dgm:t>
        <a:bodyPr/>
        <a:lstStyle/>
        <a:p>
          <a:endParaRPr lang="pt-BR"/>
        </a:p>
      </dgm:t>
    </dgm:pt>
    <dgm:pt modelId="{A4229B43-2241-4712-BC5D-C607A86A11BF}">
      <dgm:prSet phldrT="[Texto]" custT="1"/>
      <dgm:spPr/>
      <dgm:t>
        <a:bodyPr/>
        <a:lstStyle/>
        <a:p>
          <a:r>
            <a:rPr lang="pt-BR" sz="2800" dirty="0" smtClean="0"/>
            <a:t>40h</a:t>
          </a:r>
          <a:endParaRPr lang="pt-BR" sz="2800" dirty="0"/>
        </a:p>
      </dgm:t>
    </dgm:pt>
    <dgm:pt modelId="{8BFCB81A-E441-4D1F-B341-639B3E61BEC5}" type="parTrans" cxnId="{0B881725-C58C-4A19-91C5-F5F62F067F5A}">
      <dgm:prSet/>
      <dgm:spPr/>
      <dgm:t>
        <a:bodyPr/>
        <a:lstStyle/>
        <a:p>
          <a:endParaRPr lang="pt-BR"/>
        </a:p>
      </dgm:t>
    </dgm:pt>
    <dgm:pt modelId="{ED1D6173-CFCD-4BED-BFD9-73E5787D0961}" type="sibTrans" cxnId="{0B881725-C58C-4A19-91C5-F5F62F067F5A}">
      <dgm:prSet/>
      <dgm:spPr/>
      <dgm:t>
        <a:bodyPr/>
        <a:lstStyle/>
        <a:p>
          <a:endParaRPr lang="pt-BR"/>
        </a:p>
      </dgm:t>
    </dgm:pt>
    <dgm:pt modelId="{9A356307-EC94-4C2E-B7D4-D877A8A279F2}">
      <dgm:prSet phldrT="[Texto]" custT="1"/>
      <dgm:spPr/>
      <dgm:t>
        <a:bodyPr/>
        <a:lstStyle/>
        <a:p>
          <a:r>
            <a:rPr lang="pt-BR" sz="2800" dirty="0" smtClean="0"/>
            <a:t>20h/40h</a:t>
          </a:r>
          <a:endParaRPr lang="pt-BR" sz="2800" dirty="0"/>
        </a:p>
      </dgm:t>
    </dgm:pt>
    <dgm:pt modelId="{47458FF2-ACB5-401D-8B20-3658FFCA0F87}" type="parTrans" cxnId="{2D852DF7-E9EE-4D96-8D26-9EE27ADF4740}">
      <dgm:prSet/>
      <dgm:spPr/>
      <dgm:t>
        <a:bodyPr/>
        <a:lstStyle/>
        <a:p>
          <a:endParaRPr lang="pt-BR"/>
        </a:p>
      </dgm:t>
    </dgm:pt>
    <dgm:pt modelId="{D784CBB2-4EAB-4DA5-A340-E68FB91F05CA}" type="sibTrans" cxnId="{2D852DF7-E9EE-4D96-8D26-9EE27ADF4740}">
      <dgm:prSet/>
      <dgm:spPr/>
      <dgm:t>
        <a:bodyPr/>
        <a:lstStyle/>
        <a:p>
          <a:endParaRPr lang="pt-BR"/>
        </a:p>
      </dgm:t>
    </dgm:pt>
    <dgm:pt modelId="{C366C96A-9AB6-4EEF-90F0-992DAB8587DD}" type="pres">
      <dgm:prSet presAssocID="{9FDCED2B-DA8D-45BA-8635-EAD2BD32BF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E567A61-3516-46E9-AE64-4ECBC5AEB0D5}" type="pres">
      <dgm:prSet presAssocID="{353B59E0-9474-4CDC-AA99-6CFE7B66665B}" presName="parentText" presStyleLbl="node1" presStyleIdx="0" presStyleCnt="2" custLinFactNeighborY="-44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6A1C347-6937-4BCD-823A-5C52B37A2AF8}" type="pres">
      <dgm:prSet presAssocID="{353B59E0-9474-4CDC-AA99-6CFE7B66665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1A90119-57B7-4411-81DB-7B74E4D0FB3E}" type="pres">
      <dgm:prSet presAssocID="{248054FE-DAAF-4E94-AA2D-3E3FEF049A4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6BDAD04-42A3-4D38-B4F4-D56C25E82B3D}" type="pres">
      <dgm:prSet presAssocID="{248054FE-DAAF-4E94-AA2D-3E3FEF049A4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E38535D-E611-4086-80A4-F5ECADBF331A}" type="presOf" srcId="{677E7638-66A5-4B3C-A481-605629F583DF}" destId="{F6A1C347-6937-4BCD-823A-5C52B37A2AF8}" srcOrd="0" destOrd="0" presId="urn:microsoft.com/office/officeart/2005/8/layout/vList2"/>
    <dgm:cxn modelId="{851871DA-6072-41CB-A614-B3B15CFD5400}" srcId="{353B59E0-9474-4CDC-AA99-6CFE7B66665B}" destId="{677E7638-66A5-4B3C-A481-605629F583DF}" srcOrd="0" destOrd="0" parTransId="{72659FC8-5A99-475F-B725-E745FF88B9E9}" sibTransId="{B2600843-6E4B-44F8-96B7-535B214BBF36}"/>
    <dgm:cxn modelId="{19DBC11A-B8E3-4E34-99DC-4C67EE319210}" type="presOf" srcId="{248054FE-DAAF-4E94-AA2D-3E3FEF049A41}" destId="{81A90119-57B7-4411-81DB-7B74E4D0FB3E}" srcOrd="0" destOrd="0" presId="urn:microsoft.com/office/officeart/2005/8/layout/vList2"/>
    <dgm:cxn modelId="{0B881725-C58C-4A19-91C5-F5F62F067F5A}" srcId="{353B59E0-9474-4CDC-AA99-6CFE7B66665B}" destId="{A4229B43-2241-4712-BC5D-C607A86A11BF}" srcOrd="1" destOrd="0" parTransId="{8BFCB81A-E441-4D1F-B341-639B3E61BEC5}" sibTransId="{ED1D6173-CFCD-4BED-BFD9-73E5787D0961}"/>
    <dgm:cxn modelId="{1C79D5B9-0FA5-4E24-90B7-F71D1CAB3D58}" type="presOf" srcId="{D9AC0A96-3A60-402B-BE12-96B2582E07DC}" destId="{96BDAD04-42A3-4D38-B4F4-D56C25E82B3D}" srcOrd="0" destOrd="0" presId="urn:microsoft.com/office/officeart/2005/8/layout/vList2"/>
    <dgm:cxn modelId="{09BAE441-8F73-4FCE-AF1C-24A77B88390F}" srcId="{248054FE-DAAF-4E94-AA2D-3E3FEF049A41}" destId="{D9AC0A96-3A60-402B-BE12-96B2582E07DC}" srcOrd="0" destOrd="0" parTransId="{50C434AF-B277-4469-8398-62A9A065043B}" sibTransId="{D3A22632-98DE-41F7-BD5E-58D4BF5C1ED7}"/>
    <dgm:cxn modelId="{2D852DF7-E9EE-4D96-8D26-9EE27ADF4740}" srcId="{248054FE-DAAF-4E94-AA2D-3E3FEF049A41}" destId="{9A356307-EC94-4C2E-B7D4-D877A8A279F2}" srcOrd="1" destOrd="0" parTransId="{47458FF2-ACB5-401D-8B20-3658FFCA0F87}" sibTransId="{D784CBB2-4EAB-4DA5-A340-E68FB91F05CA}"/>
    <dgm:cxn modelId="{67B84930-6DB9-4382-99EA-D1E2BCB390A5}" srcId="{9FDCED2B-DA8D-45BA-8635-EAD2BD32BFE9}" destId="{353B59E0-9474-4CDC-AA99-6CFE7B66665B}" srcOrd="0" destOrd="0" parTransId="{864EE66C-DA9E-40D2-AD68-321EB41D98E8}" sibTransId="{0BB458C8-656A-442F-842E-84BC5E35F2B0}"/>
    <dgm:cxn modelId="{8263E1B2-A857-43BF-BA71-F78FE0953701}" srcId="{9FDCED2B-DA8D-45BA-8635-EAD2BD32BFE9}" destId="{248054FE-DAAF-4E94-AA2D-3E3FEF049A41}" srcOrd="1" destOrd="0" parTransId="{A3EC0E81-F84F-4C08-9313-7C38D3F5F1AD}" sibTransId="{155A0D6B-9325-4AF3-B30C-DE08C4871E9F}"/>
    <dgm:cxn modelId="{1263D1C8-7C8F-4715-8D1B-D2AE85C01007}" type="presOf" srcId="{353B59E0-9474-4CDC-AA99-6CFE7B66665B}" destId="{AE567A61-3516-46E9-AE64-4ECBC5AEB0D5}" srcOrd="0" destOrd="0" presId="urn:microsoft.com/office/officeart/2005/8/layout/vList2"/>
    <dgm:cxn modelId="{975A25B8-797F-4CCD-844C-6F53313DC84A}" type="presOf" srcId="{A4229B43-2241-4712-BC5D-C607A86A11BF}" destId="{F6A1C347-6937-4BCD-823A-5C52B37A2AF8}" srcOrd="0" destOrd="1" presId="urn:microsoft.com/office/officeart/2005/8/layout/vList2"/>
    <dgm:cxn modelId="{348E023E-C1FF-47CB-A729-3662507E7CE8}" type="presOf" srcId="{9A356307-EC94-4C2E-B7D4-D877A8A279F2}" destId="{96BDAD04-42A3-4D38-B4F4-D56C25E82B3D}" srcOrd="0" destOrd="1" presId="urn:microsoft.com/office/officeart/2005/8/layout/vList2"/>
    <dgm:cxn modelId="{01D9E873-7322-45D8-943C-BBC8CB334461}" type="presOf" srcId="{9FDCED2B-DA8D-45BA-8635-EAD2BD32BFE9}" destId="{C366C96A-9AB6-4EEF-90F0-992DAB8587DD}" srcOrd="0" destOrd="0" presId="urn:microsoft.com/office/officeart/2005/8/layout/vList2"/>
    <dgm:cxn modelId="{AC42B55B-EE44-49F4-A4BB-1D32DE861CBB}" type="presParOf" srcId="{C366C96A-9AB6-4EEF-90F0-992DAB8587DD}" destId="{AE567A61-3516-46E9-AE64-4ECBC5AEB0D5}" srcOrd="0" destOrd="0" presId="urn:microsoft.com/office/officeart/2005/8/layout/vList2"/>
    <dgm:cxn modelId="{B29B4BE8-2201-4F84-9F36-BE8DBC415365}" type="presParOf" srcId="{C366C96A-9AB6-4EEF-90F0-992DAB8587DD}" destId="{F6A1C347-6937-4BCD-823A-5C52B37A2AF8}" srcOrd="1" destOrd="0" presId="urn:microsoft.com/office/officeart/2005/8/layout/vList2"/>
    <dgm:cxn modelId="{7762ED03-5363-425D-85B0-14E9DE2317FF}" type="presParOf" srcId="{C366C96A-9AB6-4EEF-90F0-992DAB8587DD}" destId="{81A90119-57B7-4411-81DB-7B74E4D0FB3E}" srcOrd="2" destOrd="0" presId="urn:microsoft.com/office/officeart/2005/8/layout/vList2"/>
    <dgm:cxn modelId="{9C04F940-AABF-45E6-BADD-A40ADBCF436E}" type="presParOf" srcId="{C366C96A-9AB6-4EEF-90F0-992DAB8587DD}" destId="{96BDAD04-42A3-4D38-B4F4-D56C25E82B3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3D1F971-22B5-455C-AD3D-A628496C42A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8DF4A2C-370E-4AA9-BF1A-F74D2548BEDD}">
      <dgm:prSet phldrT="[Texto]" custT="1"/>
      <dgm:spPr/>
      <dgm:t>
        <a:bodyPr/>
        <a:lstStyle/>
        <a:p>
          <a:r>
            <a:rPr lang="pt-BR" sz="2000" b="1" dirty="0" smtClean="0"/>
            <a:t>Saúde Prisional</a:t>
          </a:r>
          <a:endParaRPr lang="pt-BR" sz="2000" b="1" dirty="0"/>
        </a:p>
      </dgm:t>
    </dgm:pt>
    <dgm:pt modelId="{BF076328-1B89-4CC0-A21B-9929FF148F1E}" type="parTrans" cxnId="{E463A482-B574-4B65-9A94-B68167995675}">
      <dgm:prSet/>
      <dgm:spPr/>
      <dgm:t>
        <a:bodyPr/>
        <a:lstStyle/>
        <a:p>
          <a:endParaRPr lang="pt-BR"/>
        </a:p>
      </dgm:t>
    </dgm:pt>
    <dgm:pt modelId="{4D69CFC0-E767-46CC-8DB2-DEDA1B7FD6F1}" type="sibTrans" cxnId="{E463A482-B574-4B65-9A94-B68167995675}">
      <dgm:prSet/>
      <dgm:spPr/>
      <dgm:t>
        <a:bodyPr/>
        <a:lstStyle/>
        <a:p>
          <a:endParaRPr lang="pt-BR"/>
        </a:p>
      </dgm:t>
    </dgm:pt>
    <dgm:pt modelId="{D95B7E22-A2AF-4192-BA71-927472C93B08}">
      <dgm:prSet phldrT="[Texto]"/>
      <dgm:spPr/>
      <dgm:t>
        <a:bodyPr/>
        <a:lstStyle/>
        <a:p>
          <a:r>
            <a:rPr lang="pt-BR" b="1" dirty="0" smtClean="0"/>
            <a:t>PIM prisional</a:t>
          </a:r>
          <a:endParaRPr lang="pt-BR" b="1" dirty="0"/>
        </a:p>
      </dgm:t>
    </dgm:pt>
    <dgm:pt modelId="{D8840EBD-1B4F-44A4-BCBA-F0DAAEC640AF}" type="parTrans" cxnId="{377E3A24-92F2-4A61-BAD6-6DDAD480909D}">
      <dgm:prSet/>
      <dgm:spPr/>
      <dgm:t>
        <a:bodyPr/>
        <a:lstStyle/>
        <a:p>
          <a:endParaRPr lang="pt-BR"/>
        </a:p>
      </dgm:t>
    </dgm:pt>
    <dgm:pt modelId="{2B483998-AD7E-4468-8CEA-9EB0D73CC103}" type="sibTrans" cxnId="{377E3A24-92F2-4A61-BAD6-6DDAD480909D}">
      <dgm:prSet/>
      <dgm:spPr/>
      <dgm:t>
        <a:bodyPr/>
        <a:lstStyle/>
        <a:p>
          <a:endParaRPr lang="pt-BR"/>
        </a:p>
      </dgm:t>
    </dgm:pt>
    <dgm:pt modelId="{821A0F68-C604-4E58-8F7A-E198CEFE8A0B}">
      <dgm:prSet phldrT="[Texto]"/>
      <dgm:spPr/>
      <dgm:t>
        <a:bodyPr/>
        <a:lstStyle/>
        <a:p>
          <a:r>
            <a:rPr lang="pt-BR" b="1" dirty="0" smtClean="0">
              <a:solidFill>
                <a:schemeClr val="bg1">
                  <a:lumMod val="95000"/>
                </a:schemeClr>
              </a:solidFill>
            </a:rPr>
            <a:t>Saúde Mental/ Apoio Matricial - FAPERGS</a:t>
          </a:r>
          <a:endParaRPr lang="pt-BR" b="1" dirty="0">
            <a:solidFill>
              <a:schemeClr val="bg1">
                <a:lumMod val="95000"/>
              </a:schemeClr>
            </a:solidFill>
          </a:endParaRPr>
        </a:p>
      </dgm:t>
    </dgm:pt>
    <dgm:pt modelId="{972D0CEF-10D3-4E60-95B3-5B9835C07A42}" type="parTrans" cxnId="{65431CE9-A600-4011-B626-D0480E3556CE}">
      <dgm:prSet/>
      <dgm:spPr/>
      <dgm:t>
        <a:bodyPr/>
        <a:lstStyle/>
        <a:p>
          <a:endParaRPr lang="pt-BR"/>
        </a:p>
      </dgm:t>
    </dgm:pt>
    <dgm:pt modelId="{64385187-7BAC-4CCB-9C74-98C655342C52}" type="sibTrans" cxnId="{65431CE9-A600-4011-B626-D0480E3556CE}">
      <dgm:prSet/>
      <dgm:spPr/>
      <dgm:t>
        <a:bodyPr/>
        <a:lstStyle/>
        <a:p>
          <a:endParaRPr lang="pt-BR"/>
        </a:p>
      </dgm:t>
    </dgm:pt>
    <dgm:pt modelId="{99BDD1ED-9601-4D2A-9A9C-4AA448116A99}">
      <dgm:prSet phldrT="[Texto]"/>
      <dgm:spPr/>
      <dgm:t>
        <a:bodyPr/>
        <a:lstStyle/>
        <a:p>
          <a:r>
            <a:rPr lang="pt-BR" b="1" dirty="0" smtClean="0">
              <a:solidFill>
                <a:schemeClr val="bg1">
                  <a:lumMod val="95000"/>
                </a:schemeClr>
              </a:solidFill>
            </a:rPr>
            <a:t>Tuberculose</a:t>
          </a:r>
        </a:p>
        <a:p>
          <a:r>
            <a:rPr lang="pt-BR" b="1" dirty="0" smtClean="0">
              <a:solidFill>
                <a:schemeClr val="bg1">
                  <a:lumMod val="95000"/>
                </a:schemeClr>
              </a:solidFill>
            </a:rPr>
            <a:t>DST/AIDS</a:t>
          </a:r>
        </a:p>
        <a:p>
          <a:r>
            <a:rPr lang="pt-BR" b="1" dirty="0" smtClean="0">
              <a:solidFill>
                <a:schemeClr val="bg1">
                  <a:lumMod val="95000"/>
                </a:schemeClr>
              </a:solidFill>
            </a:rPr>
            <a:t>Hepatites</a:t>
          </a:r>
          <a:endParaRPr lang="pt-BR" b="1" dirty="0">
            <a:solidFill>
              <a:schemeClr val="bg1">
                <a:lumMod val="95000"/>
              </a:schemeClr>
            </a:solidFill>
          </a:endParaRPr>
        </a:p>
      </dgm:t>
    </dgm:pt>
    <dgm:pt modelId="{DAD513F0-9E55-4B5D-B722-065BEAF0A43A}" type="parTrans" cxnId="{3B32F2F4-A4AB-40C6-BF3C-CC4F9655133E}">
      <dgm:prSet/>
      <dgm:spPr/>
      <dgm:t>
        <a:bodyPr/>
        <a:lstStyle/>
        <a:p>
          <a:endParaRPr lang="pt-BR"/>
        </a:p>
      </dgm:t>
    </dgm:pt>
    <dgm:pt modelId="{6A760F09-847C-48C9-BABF-E1B8F04FCD20}" type="sibTrans" cxnId="{3B32F2F4-A4AB-40C6-BF3C-CC4F9655133E}">
      <dgm:prSet/>
      <dgm:spPr/>
      <dgm:t>
        <a:bodyPr/>
        <a:lstStyle/>
        <a:p>
          <a:endParaRPr lang="pt-BR"/>
        </a:p>
      </dgm:t>
    </dgm:pt>
    <dgm:pt modelId="{2C2172E4-D56D-4CC1-9E84-371FB455EA87}">
      <dgm:prSet phldrT="[Texto]"/>
      <dgm:spPr/>
      <dgm:t>
        <a:bodyPr/>
        <a:lstStyle/>
        <a:p>
          <a:r>
            <a:rPr lang="pt-BR" b="1" dirty="0" smtClean="0">
              <a:solidFill>
                <a:schemeClr val="bg1">
                  <a:lumMod val="95000"/>
                </a:schemeClr>
              </a:solidFill>
            </a:rPr>
            <a:t>Saúde da mulher e Saúde do homem</a:t>
          </a:r>
        </a:p>
        <a:p>
          <a:r>
            <a:rPr lang="pt-BR" b="1" dirty="0" smtClean="0">
              <a:solidFill>
                <a:schemeClr val="bg1">
                  <a:lumMod val="95000"/>
                </a:schemeClr>
              </a:solidFill>
            </a:rPr>
            <a:t>Violências</a:t>
          </a:r>
          <a:endParaRPr lang="pt-BR" b="1" dirty="0">
            <a:solidFill>
              <a:schemeClr val="bg1">
                <a:lumMod val="95000"/>
              </a:schemeClr>
            </a:solidFill>
          </a:endParaRPr>
        </a:p>
      </dgm:t>
    </dgm:pt>
    <dgm:pt modelId="{DDE58DAB-D821-4A3B-B579-981868373D0B}" type="parTrans" cxnId="{12F32A76-18DF-45EC-AF0B-1232CD9EFB9E}">
      <dgm:prSet/>
      <dgm:spPr/>
      <dgm:t>
        <a:bodyPr/>
        <a:lstStyle/>
        <a:p>
          <a:endParaRPr lang="pt-BR"/>
        </a:p>
      </dgm:t>
    </dgm:pt>
    <dgm:pt modelId="{2A32DC44-DA31-43B0-A714-7F1A24E702B0}" type="sibTrans" cxnId="{12F32A76-18DF-45EC-AF0B-1232CD9EFB9E}">
      <dgm:prSet/>
      <dgm:spPr/>
      <dgm:t>
        <a:bodyPr/>
        <a:lstStyle/>
        <a:p>
          <a:endParaRPr lang="pt-BR"/>
        </a:p>
      </dgm:t>
    </dgm:pt>
    <dgm:pt modelId="{1398F632-B3F6-4E05-9A33-65DE7A287F43}">
      <dgm:prSet phldrT="[Texto]"/>
      <dgm:spPr/>
      <dgm:t>
        <a:bodyPr/>
        <a:lstStyle/>
        <a:p>
          <a:endParaRPr lang="pt-BR"/>
        </a:p>
      </dgm:t>
    </dgm:pt>
    <dgm:pt modelId="{6CA15CB3-8FEE-4ED8-9466-2537D000CA61}" type="parTrans" cxnId="{0E043A63-ECB6-4A7C-B7FC-27CADA9B783D}">
      <dgm:prSet/>
      <dgm:spPr/>
      <dgm:t>
        <a:bodyPr/>
        <a:lstStyle/>
        <a:p>
          <a:endParaRPr lang="pt-BR"/>
        </a:p>
      </dgm:t>
    </dgm:pt>
    <dgm:pt modelId="{DB6AAF2B-604E-4C04-A9CF-232D57502134}" type="sibTrans" cxnId="{0E043A63-ECB6-4A7C-B7FC-27CADA9B783D}">
      <dgm:prSet/>
      <dgm:spPr/>
      <dgm:t>
        <a:bodyPr/>
        <a:lstStyle/>
        <a:p>
          <a:endParaRPr lang="pt-BR"/>
        </a:p>
      </dgm:t>
    </dgm:pt>
    <dgm:pt modelId="{CA9E36E8-AA60-46C3-941E-54D73F066F67}">
      <dgm:prSet phldrT="[Texto]"/>
      <dgm:spPr/>
      <dgm:t>
        <a:bodyPr/>
        <a:lstStyle/>
        <a:p>
          <a:endParaRPr lang="pt-BR"/>
        </a:p>
      </dgm:t>
    </dgm:pt>
    <dgm:pt modelId="{0A37DAEE-8F0E-4525-BCDA-1532431AEB33}" type="parTrans" cxnId="{859A3488-BB57-4B8F-A7BA-90C3A6E4C804}">
      <dgm:prSet/>
      <dgm:spPr/>
      <dgm:t>
        <a:bodyPr/>
        <a:lstStyle/>
        <a:p>
          <a:endParaRPr lang="pt-BR"/>
        </a:p>
      </dgm:t>
    </dgm:pt>
    <dgm:pt modelId="{7EC0516F-6026-48AD-BF13-66307F9BC3B7}" type="sibTrans" cxnId="{859A3488-BB57-4B8F-A7BA-90C3A6E4C804}">
      <dgm:prSet/>
      <dgm:spPr/>
      <dgm:t>
        <a:bodyPr/>
        <a:lstStyle/>
        <a:p>
          <a:endParaRPr lang="pt-BR"/>
        </a:p>
      </dgm:t>
    </dgm:pt>
    <dgm:pt modelId="{2D41BDFD-8FE1-4D74-91B1-A9C876CF3B58}">
      <dgm:prSet phldrT="[Texto]"/>
      <dgm:spPr/>
      <dgm:t>
        <a:bodyPr/>
        <a:lstStyle/>
        <a:p>
          <a:endParaRPr lang="pt-BR"/>
        </a:p>
      </dgm:t>
    </dgm:pt>
    <dgm:pt modelId="{971B03C2-5062-4D6F-BF8E-ADCD61A5C687}" type="parTrans" cxnId="{9BB60667-6D68-49D3-911B-17E84C2093AD}">
      <dgm:prSet/>
      <dgm:spPr/>
      <dgm:t>
        <a:bodyPr/>
        <a:lstStyle/>
        <a:p>
          <a:endParaRPr lang="pt-BR"/>
        </a:p>
      </dgm:t>
    </dgm:pt>
    <dgm:pt modelId="{DB443833-C708-44C1-A696-377D612F2BD1}" type="sibTrans" cxnId="{9BB60667-6D68-49D3-911B-17E84C2093AD}">
      <dgm:prSet/>
      <dgm:spPr/>
      <dgm:t>
        <a:bodyPr/>
        <a:lstStyle/>
        <a:p>
          <a:endParaRPr lang="pt-BR"/>
        </a:p>
      </dgm:t>
    </dgm:pt>
    <dgm:pt modelId="{1D9B11ED-9EF7-4D23-ACA6-0D82284B24D4}">
      <dgm:prSet phldrT="[Texto]" custScaleY="101938"/>
      <dgm:spPr/>
      <dgm:t>
        <a:bodyPr/>
        <a:lstStyle/>
        <a:p>
          <a:endParaRPr lang="pt-BR"/>
        </a:p>
      </dgm:t>
    </dgm:pt>
    <dgm:pt modelId="{FEF22DB7-EB58-421E-B6B9-A8731AD6B158}" type="parTrans" cxnId="{E08D8BC8-DCF1-4458-A029-4F4D2E6C5F23}">
      <dgm:prSet/>
      <dgm:spPr/>
      <dgm:t>
        <a:bodyPr/>
        <a:lstStyle/>
        <a:p>
          <a:endParaRPr lang="pt-BR"/>
        </a:p>
      </dgm:t>
    </dgm:pt>
    <dgm:pt modelId="{11FC8D71-FE55-4768-AF0B-A318D2934224}" type="sibTrans" cxnId="{E08D8BC8-DCF1-4458-A029-4F4D2E6C5F23}">
      <dgm:prSet/>
      <dgm:spPr/>
      <dgm:t>
        <a:bodyPr/>
        <a:lstStyle/>
        <a:p>
          <a:endParaRPr lang="pt-BR"/>
        </a:p>
      </dgm:t>
    </dgm:pt>
    <dgm:pt modelId="{36F3811A-F077-482D-B541-569B6F68A344}" type="pres">
      <dgm:prSet presAssocID="{83D1F971-22B5-455C-AD3D-A628496C42A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FAF0D1-50BF-45FE-A1EC-CDE4D8957AAA}" type="pres">
      <dgm:prSet presAssocID="{78DF4A2C-370E-4AA9-BF1A-F74D2548BEDD}" presName="centerShape" presStyleLbl="node0" presStyleIdx="0" presStyleCnt="1" custScaleX="131391" custScaleY="106094"/>
      <dgm:spPr/>
      <dgm:t>
        <a:bodyPr/>
        <a:lstStyle/>
        <a:p>
          <a:endParaRPr lang="pt-BR"/>
        </a:p>
      </dgm:t>
    </dgm:pt>
    <dgm:pt modelId="{6B825167-F563-4BC5-97F7-60A5AF777523}" type="pres">
      <dgm:prSet presAssocID="{D8840EBD-1B4F-44A4-BCBA-F0DAAEC640AF}" presName="Name9" presStyleLbl="parChTrans1D2" presStyleIdx="0" presStyleCnt="4"/>
      <dgm:spPr/>
      <dgm:t>
        <a:bodyPr/>
        <a:lstStyle/>
        <a:p>
          <a:endParaRPr lang="pt-BR"/>
        </a:p>
      </dgm:t>
    </dgm:pt>
    <dgm:pt modelId="{261CB20B-A4B9-46B2-AF4B-42E60FA88BD5}" type="pres">
      <dgm:prSet presAssocID="{D8840EBD-1B4F-44A4-BCBA-F0DAAEC640AF}" presName="connTx" presStyleLbl="parChTrans1D2" presStyleIdx="0" presStyleCnt="4"/>
      <dgm:spPr/>
      <dgm:t>
        <a:bodyPr/>
        <a:lstStyle/>
        <a:p>
          <a:endParaRPr lang="pt-BR"/>
        </a:p>
      </dgm:t>
    </dgm:pt>
    <dgm:pt modelId="{DD417332-BB24-4849-8ABC-CD847E3E7FEA}" type="pres">
      <dgm:prSet presAssocID="{D95B7E22-A2AF-4192-BA71-927472C93B0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2DCFE59-51B9-4457-8E6A-74F2880D7B40}" type="pres">
      <dgm:prSet presAssocID="{972D0CEF-10D3-4E60-95B3-5B9835C07A42}" presName="Name9" presStyleLbl="parChTrans1D2" presStyleIdx="1" presStyleCnt="4"/>
      <dgm:spPr/>
      <dgm:t>
        <a:bodyPr/>
        <a:lstStyle/>
        <a:p>
          <a:endParaRPr lang="pt-BR"/>
        </a:p>
      </dgm:t>
    </dgm:pt>
    <dgm:pt modelId="{4A7D9B01-342E-48A9-A7DD-F6113D439BEA}" type="pres">
      <dgm:prSet presAssocID="{972D0CEF-10D3-4E60-95B3-5B9835C07A42}" presName="connTx" presStyleLbl="parChTrans1D2" presStyleIdx="1" presStyleCnt="4"/>
      <dgm:spPr/>
      <dgm:t>
        <a:bodyPr/>
        <a:lstStyle/>
        <a:p>
          <a:endParaRPr lang="pt-BR"/>
        </a:p>
      </dgm:t>
    </dgm:pt>
    <dgm:pt modelId="{5C1752B0-C51F-4A91-810C-C87A9C9F235E}" type="pres">
      <dgm:prSet presAssocID="{821A0F68-C604-4E58-8F7A-E198CEFE8A0B}" presName="node" presStyleLbl="node1" presStyleIdx="1" presStyleCnt="4" custScaleY="10193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C539628-7E74-471F-A4D6-EA4998FF233D}" type="pres">
      <dgm:prSet presAssocID="{DAD513F0-9E55-4B5D-B722-065BEAF0A43A}" presName="Name9" presStyleLbl="parChTrans1D2" presStyleIdx="2" presStyleCnt="4"/>
      <dgm:spPr/>
      <dgm:t>
        <a:bodyPr/>
        <a:lstStyle/>
        <a:p>
          <a:endParaRPr lang="pt-BR"/>
        </a:p>
      </dgm:t>
    </dgm:pt>
    <dgm:pt modelId="{A8C4E1A6-0ACF-4DFD-9DE2-654CBC6949BC}" type="pres">
      <dgm:prSet presAssocID="{DAD513F0-9E55-4B5D-B722-065BEAF0A43A}" presName="connTx" presStyleLbl="parChTrans1D2" presStyleIdx="2" presStyleCnt="4"/>
      <dgm:spPr/>
      <dgm:t>
        <a:bodyPr/>
        <a:lstStyle/>
        <a:p>
          <a:endParaRPr lang="pt-BR"/>
        </a:p>
      </dgm:t>
    </dgm:pt>
    <dgm:pt modelId="{D4A8CF69-04EB-4401-88ED-B1D7952FE044}" type="pres">
      <dgm:prSet presAssocID="{99BDD1ED-9601-4D2A-9A9C-4AA448116A9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730E56B-0EF4-46DE-9147-D8EFBA38B934}" type="pres">
      <dgm:prSet presAssocID="{DDE58DAB-D821-4A3B-B579-981868373D0B}" presName="Name9" presStyleLbl="parChTrans1D2" presStyleIdx="3" presStyleCnt="4"/>
      <dgm:spPr/>
      <dgm:t>
        <a:bodyPr/>
        <a:lstStyle/>
        <a:p>
          <a:endParaRPr lang="pt-BR"/>
        </a:p>
      </dgm:t>
    </dgm:pt>
    <dgm:pt modelId="{A0845A15-CA03-4E81-9FF5-89F0A050E154}" type="pres">
      <dgm:prSet presAssocID="{DDE58DAB-D821-4A3B-B579-981868373D0B}" presName="connTx" presStyleLbl="parChTrans1D2" presStyleIdx="3" presStyleCnt="4"/>
      <dgm:spPr/>
      <dgm:t>
        <a:bodyPr/>
        <a:lstStyle/>
        <a:p>
          <a:endParaRPr lang="pt-BR"/>
        </a:p>
      </dgm:t>
    </dgm:pt>
    <dgm:pt modelId="{715C0593-4D3E-45EA-B18F-F48B97DA5104}" type="pres">
      <dgm:prSet presAssocID="{2C2172E4-D56D-4CC1-9E84-371FB455EA8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2F32A76-18DF-45EC-AF0B-1232CD9EFB9E}" srcId="{78DF4A2C-370E-4AA9-BF1A-F74D2548BEDD}" destId="{2C2172E4-D56D-4CC1-9E84-371FB455EA87}" srcOrd="3" destOrd="0" parTransId="{DDE58DAB-D821-4A3B-B579-981868373D0B}" sibTransId="{2A32DC44-DA31-43B0-A714-7F1A24E702B0}"/>
    <dgm:cxn modelId="{897E1DDF-08FD-41A1-B145-303BBD8E633D}" type="presOf" srcId="{D8840EBD-1B4F-44A4-BCBA-F0DAAEC640AF}" destId="{261CB20B-A4B9-46B2-AF4B-42E60FA88BD5}" srcOrd="1" destOrd="0" presId="urn:microsoft.com/office/officeart/2005/8/layout/radial1"/>
    <dgm:cxn modelId="{4E17FCB4-6B44-4B28-AF25-7B87AB168DC2}" type="presOf" srcId="{78DF4A2C-370E-4AA9-BF1A-F74D2548BEDD}" destId="{85FAF0D1-50BF-45FE-A1EC-CDE4D8957AAA}" srcOrd="0" destOrd="0" presId="urn:microsoft.com/office/officeart/2005/8/layout/radial1"/>
    <dgm:cxn modelId="{3B32F2F4-A4AB-40C6-BF3C-CC4F9655133E}" srcId="{78DF4A2C-370E-4AA9-BF1A-F74D2548BEDD}" destId="{99BDD1ED-9601-4D2A-9A9C-4AA448116A99}" srcOrd="2" destOrd="0" parTransId="{DAD513F0-9E55-4B5D-B722-065BEAF0A43A}" sibTransId="{6A760F09-847C-48C9-BABF-E1B8F04FCD20}"/>
    <dgm:cxn modelId="{4CDA06E4-27D7-4C5D-8BD8-4DD8D277475B}" type="presOf" srcId="{83D1F971-22B5-455C-AD3D-A628496C42A4}" destId="{36F3811A-F077-482D-B541-569B6F68A344}" srcOrd="0" destOrd="0" presId="urn:microsoft.com/office/officeart/2005/8/layout/radial1"/>
    <dgm:cxn modelId="{8F8CD298-7090-4610-960F-D4D4AAA57FFA}" type="presOf" srcId="{2C2172E4-D56D-4CC1-9E84-371FB455EA87}" destId="{715C0593-4D3E-45EA-B18F-F48B97DA5104}" srcOrd="0" destOrd="0" presId="urn:microsoft.com/office/officeart/2005/8/layout/radial1"/>
    <dgm:cxn modelId="{E463A482-B574-4B65-9A94-B68167995675}" srcId="{83D1F971-22B5-455C-AD3D-A628496C42A4}" destId="{78DF4A2C-370E-4AA9-BF1A-F74D2548BEDD}" srcOrd="0" destOrd="0" parTransId="{BF076328-1B89-4CC0-A21B-9929FF148F1E}" sibTransId="{4D69CFC0-E767-46CC-8DB2-DEDA1B7FD6F1}"/>
    <dgm:cxn modelId="{9BB60667-6D68-49D3-911B-17E84C2093AD}" srcId="{83D1F971-22B5-455C-AD3D-A628496C42A4}" destId="{2D41BDFD-8FE1-4D74-91B1-A9C876CF3B58}" srcOrd="3" destOrd="0" parTransId="{971B03C2-5062-4D6F-BF8E-ADCD61A5C687}" sibTransId="{DB443833-C708-44C1-A696-377D612F2BD1}"/>
    <dgm:cxn modelId="{625CCCBE-A114-40DD-9666-F86098FE6A3B}" type="presOf" srcId="{DAD513F0-9E55-4B5D-B722-065BEAF0A43A}" destId="{BC539628-7E74-471F-A4D6-EA4998FF233D}" srcOrd="0" destOrd="0" presId="urn:microsoft.com/office/officeart/2005/8/layout/radial1"/>
    <dgm:cxn modelId="{859A3488-BB57-4B8F-A7BA-90C3A6E4C804}" srcId="{83D1F971-22B5-455C-AD3D-A628496C42A4}" destId="{CA9E36E8-AA60-46C3-941E-54D73F066F67}" srcOrd="2" destOrd="0" parTransId="{0A37DAEE-8F0E-4525-BCDA-1532431AEB33}" sibTransId="{7EC0516F-6026-48AD-BF13-66307F9BC3B7}"/>
    <dgm:cxn modelId="{B95E8F72-6FC8-43C4-AB17-398F443AD1ED}" type="presOf" srcId="{972D0CEF-10D3-4E60-95B3-5B9835C07A42}" destId="{22DCFE59-51B9-4457-8E6A-74F2880D7B40}" srcOrd="0" destOrd="0" presId="urn:microsoft.com/office/officeart/2005/8/layout/radial1"/>
    <dgm:cxn modelId="{0E043A63-ECB6-4A7C-B7FC-27CADA9B783D}" srcId="{83D1F971-22B5-455C-AD3D-A628496C42A4}" destId="{1398F632-B3F6-4E05-9A33-65DE7A287F43}" srcOrd="1" destOrd="0" parTransId="{6CA15CB3-8FEE-4ED8-9466-2537D000CA61}" sibTransId="{DB6AAF2B-604E-4C04-A9CF-232D57502134}"/>
    <dgm:cxn modelId="{CB722B9B-FC88-44BC-88E2-A710C7508DA9}" type="presOf" srcId="{972D0CEF-10D3-4E60-95B3-5B9835C07A42}" destId="{4A7D9B01-342E-48A9-A7DD-F6113D439BEA}" srcOrd="1" destOrd="0" presId="urn:microsoft.com/office/officeart/2005/8/layout/radial1"/>
    <dgm:cxn modelId="{1959DFB7-0588-4E43-855C-B7363EB78C53}" type="presOf" srcId="{99BDD1ED-9601-4D2A-9A9C-4AA448116A99}" destId="{D4A8CF69-04EB-4401-88ED-B1D7952FE044}" srcOrd="0" destOrd="0" presId="urn:microsoft.com/office/officeart/2005/8/layout/radial1"/>
    <dgm:cxn modelId="{359C7D48-2F14-499C-AA8C-01856CCC8451}" type="presOf" srcId="{D95B7E22-A2AF-4192-BA71-927472C93B08}" destId="{DD417332-BB24-4849-8ABC-CD847E3E7FEA}" srcOrd="0" destOrd="0" presId="urn:microsoft.com/office/officeart/2005/8/layout/radial1"/>
    <dgm:cxn modelId="{65431CE9-A600-4011-B626-D0480E3556CE}" srcId="{78DF4A2C-370E-4AA9-BF1A-F74D2548BEDD}" destId="{821A0F68-C604-4E58-8F7A-E198CEFE8A0B}" srcOrd="1" destOrd="0" parTransId="{972D0CEF-10D3-4E60-95B3-5B9835C07A42}" sibTransId="{64385187-7BAC-4CCB-9C74-98C655342C52}"/>
    <dgm:cxn modelId="{69C374BD-4B15-405E-AE1F-89C19188D6FE}" type="presOf" srcId="{D8840EBD-1B4F-44A4-BCBA-F0DAAEC640AF}" destId="{6B825167-F563-4BC5-97F7-60A5AF777523}" srcOrd="0" destOrd="0" presId="urn:microsoft.com/office/officeart/2005/8/layout/radial1"/>
    <dgm:cxn modelId="{377E3A24-92F2-4A61-BAD6-6DDAD480909D}" srcId="{78DF4A2C-370E-4AA9-BF1A-F74D2548BEDD}" destId="{D95B7E22-A2AF-4192-BA71-927472C93B08}" srcOrd="0" destOrd="0" parTransId="{D8840EBD-1B4F-44A4-BCBA-F0DAAEC640AF}" sibTransId="{2B483998-AD7E-4468-8CEA-9EB0D73CC103}"/>
    <dgm:cxn modelId="{E08D8BC8-DCF1-4458-A029-4F4D2E6C5F23}" srcId="{83D1F971-22B5-455C-AD3D-A628496C42A4}" destId="{1D9B11ED-9EF7-4D23-ACA6-0D82284B24D4}" srcOrd="4" destOrd="0" parTransId="{FEF22DB7-EB58-421E-B6B9-A8731AD6B158}" sibTransId="{11FC8D71-FE55-4768-AF0B-A318D2934224}"/>
    <dgm:cxn modelId="{DF082D97-41F4-4611-8EBE-159112FF2312}" type="presOf" srcId="{DAD513F0-9E55-4B5D-B722-065BEAF0A43A}" destId="{A8C4E1A6-0ACF-4DFD-9DE2-654CBC6949BC}" srcOrd="1" destOrd="0" presId="urn:microsoft.com/office/officeart/2005/8/layout/radial1"/>
    <dgm:cxn modelId="{BE29AF3E-D799-4B47-9B50-957C8154D113}" type="presOf" srcId="{DDE58DAB-D821-4A3B-B579-981868373D0B}" destId="{A0845A15-CA03-4E81-9FF5-89F0A050E154}" srcOrd="1" destOrd="0" presId="urn:microsoft.com/office/officeart/2005/8/layout/radial1"/>
    <dgm:cxn modelId="{DE951CC6-C228-405B-91BB-C4786AEE0CE6}" type="presOf" srcId="{DDE58DAB-D821-4A3B-B579-981868373D0B}" destId="{F730E56B-0EF4-46DE-9147-D8EFBA38B934}" srcOrd="0" destOrd="0" presId="urn:microsoft.com/office/officeart/2005/8/layout/radial1"/>
    <dgm:cxn modelId="{7E060D12-F690-4139-901E-C0C8436E2008}" type="presOf" srcId="{821A0F68-C604-4E58-8F7A-E198CEFE8A0B}" destId="{5C1752B0-C51F-4A91-810C-C87A9C9F235E}" srcOrd="0" destOrd="0" presId="urn:microsoft.com/office/officeart/2005/8/layout/radial1"/>
    <dgm:cxn modelId="{A99B458E-055E-4B3F-A969-06C8FE1C1083}" type="presParOf" srcId="{36F3811A-F077-482D-B541-569B6F68A344}" destId="{85FAF0D1-50BF-45FE-A1EC-CDE4D8957AAA}" srcOrd="0" destOrd="0" presId="urn:microsoft.com/office/officeart/2005/8/layout/radial1"/>
    <dgm:cxn modelId="{C8A97C14-4AE8-416C-9C18-5B8653426137}" type="presParOf" srcId="{36F3811A-F077-482D-B541-569B6F68A344}" destId="{6B825167-F563-4BC5-97F7-60A5AF777523}" srcOrd="1" destOrd="0" presId="urn:microsoft.com/office/officeart/2005/8/layout/radial1"/>
    <dgm:cxn modelId="{A5DCB541-1D46-4EB2-8130-41B728FD839C}" type="presParOf" srcId="{6B825167-F563-4BC5-97F7-60A5AF777523}" destId="{261CB20B-A4B9-46B2-AF4B-42E60FA88BD5}" srcOrd="0" destOrd="0" presId="urn:microsoft.com/office/officeart/2005/8/layout/radial1"/>
    <dgm:cxn modelId="{863FBB8B-4E99-4736-BB70-EC94E920DA79}" type="presParOf" srcId="{36F3811A-F077-482D-B541-569B6F68A344}" destId="{DD417332-BB24-4849-8ABC-CD847E3E7FEA}" srcOrd="2" destOrd="0" presId="urn:microsoft.com/office/officeart/2005/8/layout/radial1"/>
    <dgm:cxn modelId="{84BA64A5-C640-4FFF-BBF8-8A5CA7643EC2}" type="presParOf" srcId="{36F3811A-F077-482D-B541-569B6F68A344}" destId="{22DCFE59-51B9-4457-8E6A-74F2880D7B40}" srcOrd="3" destOrd="0" presId="urn:microsoft.com/office/officeart/2005/8/layout/radial1"/>
    <dgm:cxn modelId="{A4C74906-2041-4BD4-9F48-AE630C91B70D}" type="presParOf" srcId="{22DCFE59-51B9-4457-8E6A-74F2880D7B40}" destId="{4A7D9B01-342E-48A9-A7DD-F6113D439BEA}" srcOrd="0" destOrd="0" presId="urn:microsoft.com/office/officeart/2005/8/layout/radial1"/>
    <dgm:cxn modelId="{BCCDC0B4-2069-4BEB-AD88-776B4EEC4B8E}" type="presParOf" srcId="{36F3811A-F077-482D-B541-569B6F68A344}" destId="{5C1752B0-C51F-4A91-810C-C87A9C9F235E}" srcOrd="4" destOrd="0" presId="urn:microsoft.com/office/officeart/2005/8/layout/radial1"/>
    <dgm:cxn modelId="{65AB169A-B8BB-4E97-BD32-7D416B470788}" type="presParOf" srcId="{36F3811A-F077-482D-B541-569B6F68A344}" destId="{BC539628-7E74-471F-A4D6-EA4998FF233D}" srcOrd="5" destOrd="0" presId="urn:microsoft.com/office/officeart/2005/8/layout/radial1"/>
    <dgm:cxn modelId="{5E0D4282-9920-46EF-B628-5653F5716F0D}" type="presParOf" srcId="{BC539628-7E74-471F-A4D6-EA4998FF233D}" destId="{A8C4E1A6-0ACF-4DFD-9DE2-654CBC6949BC}" srcOrd="0" destOrd="0" presId="urn:microsoft.com/office/officeart/2005/8/layout/radial1"/>
    <dgm:cxn modelId="{93964251-E1C5-46BF-B24D-4424ECF9A39F}" type="presParOf" srcId="{36F3811A-F077-482D-B541-569B6F68A344}" destId="{D4A8CF69-04EB-4401-88ED-B1D7952FE044}" srcOrd="6" destOrd="0" presId="urn:microsoft.com/office/officeart/2005/8/layout/radial1"/>
    <dgm:cxn modelId="{E5841540-7AD5-48C9-9FAE-20A4BFFA7502}" type="presParOf" srcId="{36F3811A-F077-482D-B541-569B6F68A344}" destId="{F730E56B-0EF4-46DE-9147-D8EFBA38B934}" srcOrd="7" destOrd="0" presId="urn:microsoft.com/office/officeart/2005/8/layout/radial1"/>
    <dgm:cxn modelId="{504382FB-8C82-402E-9E9F-96150B85F9E9}" type="presParOf" srcId="{F730E56B-0EF4-46DE-9147-D8EFBA38B934}" destId="{A0845A15-CA03-4E81-9FF5-89F0A050E154}" srcOrd="0" destOrd="0" presId="urn:microsoft.com/office/officeart/2005/8/layout/radial1"/>
    <dgm:cxn modelId="{87D4BD8E-EE5D-436B-B848-CDE50A1B3486}" type="presParOf" srcId="{36F3811A-F077-482D-B541-569B6F68A344}" destId="{715C0593-4D3E-45EA-B18F-F48B97DA5104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37F79-F1B4-4352-A5FB-997E01F2C660}">
      <dsp:nvSpPr>
        <dsp:cNvPr id="0" name=""/>
        <dsp:cNvSpPr/>
      </dsp:nvSpPr>
      <dsp:spPr>
        <a:xfrm>
          <a:off x="611504" y="0"/>
          <a:ext cx="6930390" cy="4495800"/>
        </a:xfrm>
        <a:prstGeom prst="rightArrow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1DF38-6200-47C4-A453-4E42EA435D40}">
      <dsp:nvSpPr>
        <dsp:cNvPr id="0" name=""/>
        <dsp:cNvSpPr/>
      </dsp:nvSpPr>
      <dsp:spPr>
        <a:xfrm>
          <a:off x="1501825" y="1324750"/>
          <a:ext cx="4051220" cy="1798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kern="1200" dirty="0" smtClean="0"/>
            <a:t>O contexto do sistema prisional no Rio Grande do Sul</a:t>
          </a:r>
          <a:endParaRPr lang="pt-BR" sz="3600" kern="1200" dirty="0"/>
        </a:p>
      </dsp:txBody>
      <dsp:txXfrm>
        <a:off x="1589612" y="1412537"/>
        <a:ext cx="3875646" cy="16227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37F79-F1B4-4352-A5FB-997E01F2C660}">
      <dsp:nvSpPr>
        <dsp:cNvPr id="0" name=""/>
        <dsp:cNvSpPr/>
      </dsp:nvSpPr>
      <dsp:spPr>
        <a:xfrm>
          <a:off x="611504" y="0"/>
          <a:ext cx="6930390" cy="4495800"/>
        </a:xfrm>
        <a:prstGeom prst="rightArrow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F1DF38-6200-47C4-A453-4E42EA435D40}">
      <dsp:nvSpPr>
        <dsp:cNvPr id="0" name=""/>
        <dsp:cNvSpPr/>
      </dsp:nvSpPr>
      <dsp:spPr>
        <a:xfrm>
          <a:off x="1955262" y="1324750"/>
          <a:ext cx="3337798" cy="1798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600" kern="1200" dirty="0" smtClean="0">
              <a:solidFill>
                <a:schemeClr val="accent6">
                  <a:lumMod val="50000"/>
                </a:schemeClr>
              </a:solidFill>
            </a:rPr>
            <a:t>A SAÚDE no sistema prisional do RS </a:t>
          </a:r>
          <a:endParaRPr lang="pt-BR" sz="36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043049" y="1412537"/>
        <a:ext cx="3162224" cy="1622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7EC52-DFDA-422F-9AC4-8B5A3DC19154}">
      <dsp:nvSpPr>
        <dsp:cNvPr id="0" name=""/>
        <dsp:cNvSpPr/>
      </dsp:nvSpPr>
      <dsp:spPr>
        <a:xfrm>
          <a:off x="0" y="339789"/>
          <a:ext cx="693035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AC21D9-66A8-475A-9E44-97BC58EA2D3D}">
      <dsp:nvSpPr>
        <dsp:cNvPr id="0" name=""/>
        <dsp:cNvSpPr/>
      </dsp:nvSpPr>
      <dsp:spPr>
        <a:xfrm>
          <a:off x="346517" y="63772"/>
          <a:ext cx="485124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66" tIns="0" rIns="1833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/>
            <a:t>SMS</a:t>
          </a:r>
          <a:endParaRPr lang="pt-BR" sz="2300" b="1" kern="1200" dirty="0"/>
        </a:p>
      </dsp:txBody>
      <dsp:txXfrm>
        <a:off x="379661" y="96916"/>
        <a:ext cx="4784958" cy="612672"/>
      </dsp:txXfrm>
    </dsp:sp>
    <dsp:sp modelId="{55ED6CE7-C2F7-4B46-B8A0-F59ED7BBC2FA}">
      <dsp:nvSpPr>
        <dsp:cNvPr id="0" name=""/>
        <dsp:cNvSpPr/>
      </dsp:nvSpPr>
      <dsp:spPr>
        <a:xfrm>
          <a:off x="0" y="1443912"/>
          <a:ext cx="693035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175E6F-28C8-494B-A716-DD84FB33ACA3}">
      <dsp:nvSpPr>
        <dsp:cNvPr id="0" name=""/>
        <dsp:cNvSpPr/>
      </dsp:nvSpPr>
      <dsp:spPr>
        <a:xfrm>
          <a:off x="346517" y="1107052"/>
          <a:ext cx="485124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66" tIns="0" rIns="1833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/>
            <a:t>SES</a:t>
          </a:r>
          <a:endParaRPr lang="pt-BR" sz="2300" b="1" kern="1200" dirty="0"/>
        </a:p>
      </dsp:txBody>
      <dsp:txXfrm>
        <a:off x="379661" y="1140196"/>
        <a:ext cx="4784958" cy="612672"/>
      </dsp:txXfrm>
    </dsp:sp>
    <dsp:sp modelId="{0E2C8F2C-1FB4-4772-87D3-EFA92D0BB1F8}">
      <dsp:nvSpPr>
        <dsp:cNvPr id="0" name=""/>
        <dsp:cNvSpPr/>
      </dsp:nvSpPr>
      <dsp:spPr>
        <a:xfrm>
          <a:off x="0" y="2489812"/>
          <a:ext cx="693035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64F9BD-BDED-4D1F-BF35-D86B959E37E0}">
      <dsp:nvSpPr>
        <dsp:cNvPr id="0" name=""/>
        <dsp:cNvSpPr/>
      </dsp:nvSpPr>
      <dsp:spPr>
        <a:xfrm>
          <a:off x="346517" y="2150332"/>
          <a:ext cx="485124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66" tIns="0" rIns="1833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/>
            <a:t>SUSEPE</a:t>
          </a:r>
          <a:endParaRPr lang="pt-BR" sz="2300" b="1" kern="1200" dirty="0"/>
        </a:p>
      </dsp:txBody>
      <dsp:txXfrm>
        <a:off x="379661" y="2183476"/>
        <a:ext cx="4784958" cy="612672"/>
      </dsp:txXfrm>
    </dsp:sp>
    <dsp:sp modelId="{9FBCA06A-C976-4AB0-A53E-FB84D4B98A5B}">
      <dsp:nvSpPr>
        <dsp:cNvPr id="0" name=""/>
        <dsp:cNvSpPr/>
      </dsp:nvSpPr>
      <dsp:spPr>
        <a:xfrm>
          <a:off x="0" y="3533092"/>
          <a:ext cx="693035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60E666-BA60-4287-A87E-F602EAC284D2}">
      <dsp:nvSpPr>
        <dsp:cNvPr id="0" name=""/>
        <dsp:cNvSpPr/>
      </dsp:nvSpPr>
      <dsp:spPr>
        <a:xfrm>
          <a:off x="346517" y="3193612"/>
          <a:ext cx="4851246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66" tIns="0" rIns="1833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b="1" kern="1200" dirty="0" smtClean="0"/>
            <a:t>Ministério da Saúde</a:t>
          </a:r>
          <a:endParaRPr lang="pt-BR" sz="2300" b="1" kern="1200" dirty="0"/>
        </a:p>
      </dsp:txBody>
      <dsp:txXfrm>
        <a:off x="379661" y="3226756"/>
        <a:ext cx="4784958" cy="612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D650FE-0F38-420D-BFA0-2D09025801B1}">
      <dsp:nvSpPr>
        <dsp:cNvPr id="0" name=""/>
        <dsp:cNvSpPr/>
      </dsp:nvSpPr>
      <dsp:spPr>
        <a:xfrm>
          <a:off x="3456382" y="-17222"/>
          <a:ext cx="1939487" cy="17794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Coord. Regionais de Saúde</a:t>
          </a:r>
          <a:endParaRPr lang="pt-BR" sz="2000" b="1" kern="1200" dirty="0"/>
        </a:p>
      </dsp:txBody>
      <dsp:txXfrm>
        <a:off x="3740413" y="243373"/>
        <a:ext cx="1371425" cy="1258267"/>
      </dsp:txXfrm>
    </dsp:sp>
    <dsp:sp modelId="{24860D9C-E885-4A16-B025-A66B156F1919}">
      <dsp:nvSpPr>
        <dsp:cNvPr id="0" name=""/>
        <dsp:cNvSpPr/>
      </dsp:nvSpPr>
      <dsp:spPr>
        <a:xfrm rot="2160000">
          <a:off x="5254488" y="1309482"/>
          <a:ext cx="283436" cy="53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500" kern="1200"/>
        </a:p>
      </dsp:txBody>
      <dsp:txXfrm>
        <a:off x="5262608" y="1391623"/>
        <a:ext cx="198405" cy="321394"/>
      </dsp:txXfrm>
    </dsp:sp>
    <dsp:sp modelId="{DA7DB44C-D32B-4469-8514-1D7726BAF961}">
      <dsp:nvSpPr>
        <dsp:cNvPr id="0" name=""/>
        <dsp:cNvSpPr/>
      </dsp:nvSpPr>
      <dsp:spPr>
        <a:xfrm>
          <a:off x="5429510" y="1392567"/>
          <a:ext cx="1849672" cy="17617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Diretores dos </a:t>
          </a:r>
          <a:r>
            <a:rPr lang="pt-BR" sz="2000" b="1" kern="1200" dirty="0" err="1" smtClean="0"/>
            <a:t>Estabel</a:t>
          </a:r>
          <a:r>
            <a:rPr lang="pt-BR" sz="2000" b="1" kern="1200" dirty="0" smtClean="0"/>
            <a:t>. Prisionais</a:t>
          </a:r>
          <a:endParaRPr lang="pt-BR" sz="2000" b="1" kern="1200" dirty="0"/>
        </a:p>
      </dsp:txBody>
      <dsp:txXfrm>
        <a:off x="5700388" y="1650569"/>
        <a:ext cx="1307916" cy="1245741"/>
      </dsp:txXfrm>
    </dsp:sp>
    <dsp:sp modelId="{CF10BD94-0798-4B05-8DCC-56DE8B13EA95}">
      <dsp:nvSpPr>
        <dsp:cNvPr id="0" name=""/>
        <dsp:cNvSpPr/>
      </dsp:nvSpPr>
      <dsp:spPr>
        <a:xfrm rot="6453643">
          <a:off x="5800419" y="3171660"/>
          <a:ext cx="369828" cy="53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500" kern="1200"/>
        </a:p>
      </dsp:txBody>
      <dsp:txXfrm rot="10800000">
        <a:off x="5872630" y="3225902"/>
        <a:ext cx="258880" cy="321394"/>
      </dsp:txXfrm>
    </dsp:sp>
    <dsp:sp modelId="{1A8E817C-5843-4651-8C87-2595D77797E8}">
      <dsp:nvSpPr>
        <dsp:cNvPr id="0" name=""/>
        <dsp:cNvSpPr/>
      </dsp:nvSpPr>
      <dsp:spPr>
        <a:xfrm>
          <a:off x="4750751" y="3758786"/>
          <a:ext cx="1801978" cy="14696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SES</a:t>
          </a:r>
          <a:endParaRPr lang="pt-BR" sz="3200" b="1" kern="1200" dirty="0"/>
        </a:p>
      </dsp:txBody>
      <dsp:txXfrm>
        <a:off x="5014645" y="3974011"/>
        <a:ext cx="1274190" cy="1039199"/>
      </dsp:txXfrm>
    </dsp:sp>
    <dsp:sp modelId="{F4F2E91A-A291-4D34-8E0A-B914EDFF1C76}">
      <dsp:nvSpPr>
        <dsp:cNvPr id="0" name=""/>
        <dsp:cNvSpPr/>
      </dsp:nvSpPr>
      <dsp:spPr>
        <a:xfrm rot="10733756">
          <a:off x="4319829" y="4248515"/>
          <a:ext cx="304732" cy="53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500" kern="1200"/>
        </a:p>
      </dsp:txBody>
      <dsp:txXfrm rot="10800000">
        <a:off x="4411241" y="4354765"/>
        <a:ext cx="213312" cy="321394"/>
      </dsp:txXfrm>
    </dsp:sp>
    <dsp:sp modelId="{BF94454C-87B4-4438-A7A8-4AAFFAF04A58}">
      <dsp:nvSpPr>
        <dsp:cNvPr id="0" name=""/>
        <dsp:cNvSpPr/>
      </dsp:nvSpPr>
      <dsp:spPr>
        <a:xfrm>
          <a:off x="2292380" y="3842908"/>
          <a:ext cx="1884081" cy="1394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 smtClean="0"/>
            <a:t>SUSEPE</a:t>
          </a:r>
          <a:endParaRPr lang="pt-BR" sz="3200" b="1" kern="1200" dirty="0"/>
        </a:p>
      </dsp:txBody>
      <dsp:txXfrm>
        <a:off x="2568297" y="4047139"/>
        <a:ext cx="1332247" cy="986116"/>
      </dsp:txXfrm>
    </dsp:sp>
    <dsp:sp modelId="{C3A0F1A7-1E7A-476D-BE62-76F926885100}">
      <dsp:nvSpPr>
        <dsp:cNvPr id="0" name=""/>
        <dsp:cNvSpPr/>
      </dsp:nvSpPr>
      <dsp:spPr>
        <a:xfrm rot="15001006">
          <a:off x="2636397" y="3225325"/>
          <a:ext cx="434556" cy="53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500" kern="1200"/>
        </a:p>
      </dsp:txBody>
      <dsp:txXfrm rot="10800000">
        <a:off x="2723857" y="3393715"/>
        <a:ext cx="304189" cy="321394"/>
      </dsp:txXfrm>
    </dsp:sp>
    <dsp:sp modelId="{BE5AD696-433D-40D2-B730-1785E5D60D46}">
      <dsp:nvSpPr>
        <dsp:cNvPr id="0" name=""/>
        <dsp:cNvSpPr/>
      </dsp:nvSpPr>
      <dsp:spPr>
        <a:xfrm>
          <a:off x="1440169" y="1540768"/>
          <a:ext cx="1984229" cy="15871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SMS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- Secretário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- Atenção Básica</a:t>
          </a:r>
          <a:endParaRPr lang="pt-BR" sz="2000" b="1" kern="1200" dirty="0"/>
        </a:p>
      </dsp:txBody>
      <dsp:txXfrm>
        <a:off x="1730753" y="1773198"/>
        <a:ext cx="1403061" cy="1122269"/>
      </dsp:txXfrm>
    </dsp:sp>
    <dsp:sp modelId="{B94D1F54-9269-4719-ABF9-6886D965D55A}">
      <dsp:nvSpPr>
        <dsp:cNvPr id="0" name=""/>
        <dsp:cNvSpPr/>
      </dsp:nvSpPr>
      <dsp:spPr>
        <a:xfrm rot="19425134">
          <a:off x="3242616" y="1350752"/>
          <a:ext cx="331818" cy="5356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500" kern="1200"/>
        </a:p>
      </dsp:txBody>
      <dsp:txXfrm>
        <a:off x="3252249" y="1487312"/>
        <a:ext cx="232273" cy="3213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2531D1-2EC6-4F20-BAD3-DB16523924F4}">
      <dsp:nvSpPr>
        <dsp:cNvPr id="0" name=""/>
        <dsp:cNvSpPr/>
      </dsp:nvSpPr>
      <dsp:spPr>
        <a:xfrm>
          <a:off x="0" y="0"/>
          <a:ext cx="6522720" cy="98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Plano Municipal de Saúde Prisional</a:t>
          </a:r>
          <a:endParaRPr lang="pt-BR" sz="2700" kern="1200" dirty="0"/>
        </a:p>
      </dsp:txBody>
      <dsp:txXfrm>
        <a:off x="28969" y="28969"/>
        <a:ext cx="5371853" cy="931138"/>
      </dsp:txXfrm>
    </dsp:sp>
    <dsp:sp modelId="{ECB21AF1-63C4-4AF5-887F-260364C247CA}">
      <dsp:nvSpPr>
        <dsp:cNvPr id="0" name=""/>
        <dsp:cNvSpPr/>
      </dsp:nvSpPr>
      <dsp:spPr>
        <a:xfrm>
          <a:off x="546277" y="1168908"/>
          <a:ext cx="6522720" cy="98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Aprovação CMS e CIR </a:t>
          </a:r>
          <a:endParaRPr lang="pt-BR" sz="2700" kern="1200" dirty="0"/>
        </a:p>
      </dsp:txBody>
      <dsp:txXfrm>
        <a:off x="575246" y="1197877"/>
        <a:ext cx="5275604" cy="931138"/>
      </dsp:txXfrm>
    </dsp:sp>
    <dsp:sp modelId="{7DBAA4E3-2022-4A8F-9D37-0C74E03DFA37}">
      <dsp:nvSpPr>
        <dsp:cNvPr id="0" name=""/>
        <dsp:cNvSpPr/>
      </dsp:nvSpPr>
      <dsp:spPr>
        <a:xfrm>
          <a:off x="1084402" y="2337816"/>
          <a:ext cx="6522720" cy="98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CNES e Alvará Vigilância </a:t>
          </a:r>
          <a:endParaRPr lang="pt-BR" sz="2700" kern="1200" dirty="0"/>
        </a:p>
      </dsp:txBody>
      <dsp:txXfrm>
        <a:off x="1113371" y="2366785"/>
        <a:ext cx="5283758" cy="931138"/>
      </dsp:txXfrm>
    </dsp:sp>
    <dsp:sp modelId="{E27C547C-B081-4287-B623-F5DD505C15F9}">
      <dsp:nvSpPr>
        <dsp:cNvPr id="0" name=""/>
        <dsp:cNvSpPr/>
      </dsp:nvSpPr>
      <dsp:spPr>
        <a:xfrm>
          <a:off x="1630679" y="3506724"/>
          <a:ext cx="6522720" cy="9890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Aprovação Área técnica SES/Saúde Prisional – publicação CIB/RS</a:t>
          </a:r>
          <a:endParaRPr lang="pt-BR" sz="2700" kern="1200" dirty="0"/>
        </a:p>
      </dsp:txBody>
      <dsp:txXfrm>
        <a:off x="1659648" y="3535693"/>
        <a:ext cx="5275604" cy="931138"/>
      </dsp:txXfrm>
    </dsp:sp>
    <dsp:sp modelId="{27867851-5BA3-4268-8B4A-87F40D1D52CB}">
      <dsp:nvSpPr>
        <dsp:cNvPr id="0" name=""/>
        <dsp:cNvSpPr/>
      </dsp:nvSpPr>
      <dsp:spPr>
        <a:xfrm>
          <a:off x="5879820" y="757542"/>
          <a:ext cx="642899" cy="6428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200" kern="1200"/>
        </a:p>
      </dsp:txBody>
      <dsp:txXfrm>
        <a:off x="6024472" y="757542"/>
        <a:ext cx="353595" cy="483781"/>
      </dsp:txXfrm>
    </dsp:sp>
    <dsp:sp modelId="{0526DCCE-281A-4C4C-ABC2-6D21D6D91298}">
      <dsp:nvSpPr>
        <dsp:cNvPr id="0" name=""/>
        <dsp:cNvSpPr/>
      </dsp:nvSpPr>
      <dsp:spPr>
        <a:xfrm>
          <a:off x="6426098" y="1926450"/>
          <a:ext cx="642899" cy="6428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200" kern="1200"/>
        </a:p>
      </dsp:txBody>
      <dsp:txXfrm>
        <a:off x="6570750" y="1926450"/>
        <a:ext cx="353595" cy="483781"/>
      </dsp:txXfrm>
    </dsp:sp>
    <dsp:sp modelId="{6DB136AA-D88E-41B9-9803-E2E367D0622D}">
      <dsp:nvSpPr>
        <dsp:cNvPr id="0" name=""/>
        <dsp:cNvSpPr/>
      </dsp:nvSpPr>
      <dsp:spPr>
        <a:xfrm>
          <a:off x="6964222" y="3095358"/>
          <a:ext cx="642899" cy="64289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3200" kern="1200"/>
        </a:p>
      </dsp:txBody>
      <dsp:txXfrm>
        <a:off x="7108874" y="3095358"/>
        <a:ext cx="353595" cy="4837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567A61-3516-46E9-AE64-4ECBC5AEB0D5}">
      <dsp:nvSpPr>
        <dsp:cNvPr id="0" name=""/>
        <dsp:cNvSpPr/>
      </dsp:nvSpPr>
      <dsp:spPr>
        <a:xfrm>
          <a:off x="0" y="21653"/>
          <a:ext cx="8153400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200" kern="1200" dirty="0" smtClean="0"/>
            <a:t>SUSEPE</a:t>
          </a:r>
          <a:endParaRPr lang="pt-BR" sz="5200" kern="1200" dirty="0"/>
        </a:p>
      </dsp:txBody>
      <dsp:txXfrm>
        <a:off x="57914" y="79567"/>
        <a:ext cx="8037572" cy="1070552"/>
      </dsp:txXfrm>
    </dsp:sp>
    <dsp:sp modelId="{F6A1C347-6937-4BCD-823A-5C52B37A2AF8}">
      <dsp:nvSpPr>
        <dsp:cNvPr id="0" name=""/>
        <dsp:cNvSpPr/>
      </dsp:nvSpPr>
      <dsp:spPr>
        <a:xfrm>
          <a:off x="0" y="1211865"/>
          <a:ext cx="8153400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2800" kern="1200" dirty="0" smtClean="0"/>
            <a:t>Profissionais atuam há mais tempo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2800" kern="1200" dirty="0" smtClean="0"/>
            <a:t>40h</a:t>
          </a:r>
          <a:endParaRPr lang="pt-BR" sz="2800" kern="1200" dirty="0"/>
        </a:p>
      </dsp:txBody>
      <dsp:txXfrm>
        <a:off x="0" y="1211865"/>
        <a:ext cx="8153400" cy="861120"/>
      </dsp:txXfrm>
    </dsp:sp>
    <dsp:sp modelId="{81A90119-57B7-4411-81DB-7B74E4D0FB3E}">
      <dsp:nvSpPr>
        <dsp:cNvPr id="0" name=""/>
        <dsp:cNvSpPr/>
      </dsp:nvSpPr>
      <dsp:spPr>
        <a:xfrm>
          <a:off x="0" y="2072985"/>
          <a:ext cx="8153400" cy="1186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200" kern="1200" dirty="0" smtClean="0"/>
            <a:t>SMS</a:t>
          </a:r>
          <a:endParaRPr lang="pt-BR" sz="5200" kern="1200" dirty="0"/>
        </a:p>
      </dsp:txBody>
      <dsp:txXfrm>
        <a:off x="57914" y="2130899"/>
        <a:ext cx="8037572" cy="1070552"/>
      </dsp:txXfrm>
    </dsp:sp>
    <dsp:sp modelId="{96BDAD04-42A3-4D38-B4F4-D56C25E82B3D}">
      <dsp:nvSpPr>
        <dsp:cNvPr id="0" name=""/>
        <dsp:cNvSpPr/>
      </dsp:nvSpPr>
      <dsp:spPr>
        <a:xfrm>
          <a:off x="0" y="3259365"/>
          <a:ext cx="8153400" cy="121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2800" kern="1200" dirty="0" smtClean="0"/>
            <a:t>Experiências em outros campos da saúde e menor tempo de inserção na instituição prisional</a:t>
          </a:r>
          <a:endParaRPr lang="pt-B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2800" kern="1200" dirty="0" smtClean="0"/>
            <a:t>20h/40h</a:t>
          </a:r>
          <a:endParaRPr lang="pt-BR" sz="2800" kern="1200" dirty="0"/>
        </a:p>
      </dsp:txBody>
      <dsp:txXfrm>
        <a:off x="0" y="3259365"/>
        <a:ext cx="8153400" cy="12109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FAF0D1-50BF-45FE-A1EC-CDE4D8957AAA}">
      <dsp:nvSpPr>
        <dsp:cNvPr id="0" name=""/>
        <dsp:cNvSpPr/>
      </dsp:nvSpPr>
      <dsp:spPr>
        <a:xfrm>
          <a:off x="3170088" y="1737662"/>
          <a:ext cx="1795512" cy="14498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/>
            <a:t>Saúde Prisional</a:t>
          </a:r>
          <a:endParaRPr lang="pt-BR" sz="2000" b="1" kern="1200" dirty="0"/>
        </a:p>
      </dsp:txBody>
      <dsp:txXfrm>
        <a:off x="3433035" y="1949983"/>
        <a:ext cx="1269618" cy="1025176"/>
      </dsp:txXfrm>
    </dsp:sp>
    <dsp:sp modelId="{6B825167-F563-4BC5-97F7-60A5AF777523}">
      <dsp:nvSpPr>
        <dsp:cNvPr id="0" name=""/>
        <dsp:cNvSpPr/>
      </dsp:nvSpPr>
      <dsp:spPr>
        <a:xfrm rot="16200000">
          <a:off x="3883305" y="1538006"/>
          <a:ext cx="369077" cy="30234"/>
        </a:xfrm>
        <a:custGeom>
          <a:avLst/>
          <a:gdLst/>
          <a:ahLst/>
          <a:cxnLst/>
          <a:rect l="0" t="0" r="0" b="0"/>
          <a:pathLst>
            <a:path>
              <a:moveTo>
                <a:pt x="0" y="15117"/>
              </a:moveTo>
              <a:lnTo>
                <a:pt x="369077" y="151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058617" y="1543897"/>
        <a:ext cx="18453" cy="18453"/>
      </dsp:txXfrm>
    </dsp:sp>
    <dsp:sp modelId="{DD417332-BB24-4849-8ABC-CD847E3E7FEA}">
      <dsp:nvSpPr>
        <dsp:cNvPr id="0" name=""/>
        <dsp:cNvSpPr/>
      </dsp:nvSpPr>
      <dsp:spPr>
        <a:xfrm>
          <a:off x="3384573" y="2043"/>
          <a:ext cx="1366541" cy="136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PIM prisional</a:t>
          </a:r>
          <a:endParaRPr lang="pt-BR" sz="1400" b="1" kern="1200" dirty="0"/>
        </a:p>
      </dsp:txBody>
      <dsp:txXfrm>
        <a:off x="3584698" y="202168"/>
        <a:ext cx="966291" cy="966291"/>
      </dsp:txXfrm>
    </dsp:sp>
    <dsp:sp modelId="{22DCFE59-51B9-4457-8E6A-74F2880D7B40}">
      <dsp:nvSpPr>
        <dsp:cNvPr id="0" name=""/>
        <dsp:cNvSpPr/>
      </dsp:nvSpPr>
      <dsp:spPr>
        <a:xfrm>
          <a:off x="4965600" y="2447454"/>
          <a:ext cx="196230" cy="30234"/>
        </a:xfrm>
        <a:custGeom>
          <a:avLst/>
          <a:gdLst/>
          <a:ahLst/>
          <a:cxnLst/>
          <a:rect l="0" t="0" r="0" b="0"/>
          <a:pathLst>
            <a:path>
              <a:moveTo>
                <a:pt x="0" y="15117"/>
              </a:moveTo>
              <a:lnTo>
                <a:pt x="196230" y="151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5058810" y="2457666"/>
        <a:ext cx="9811" cy="9811"/>
      </dsp:txXfrm>
    </dsp:sp>
    <dsp:sp modelId="{5C1752B0-C51F-4A91-810C-C87A9C9F235E}">
      <dsp:nvSpPr>
        <dsp:cNvPr id="0" name=""/>
        <dsp:cNvSpPr/>
      </dsp:nvSpPr>
      <dsp:spPr>
        <a:xfrm>
          <a:off x="5161831" y="1766059"/>
          <a:ext cx="1366541" cy="1393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>
                  <a:lumMod val="95000"/>
                </a:schemeClr>
              </a:solidFill>
            </a:rPr>
            <a:t>Saúde Mental/ Apoio Matricial - FAPERGS</a:t>
          </a:r>
          <a:endParaRPr lang="pt-BR" sz="1400" b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5361956" y="1970063"/>
        <a:ext cx="966291" cy="985017"/>
      </dsp:txXfrm>
    </dsp:sp>
    <dsp:sp modelId="{BC539628-7E74-471F-A4D6-EA4998FF233D}">
      <dsp:nvSpPr>
        <dsp:cNvPr id="0" name=""/>
        <dsp:cNvSpPr/>
      </dsp:nvSpPr>
      <dsp:spPr>
        <a:xfrm rot="5400000">
          <a:off x="3883305" y="3356902"/>
          <a:ext cx="369077" cy="30234"/>
        </a:xfrm>
        <a:custGeom>
          <a:avLst/>
          <a:gdLst/>
          <a:ahLst/>
          <a:cxnLst/>
          <a:rect l="0" t="0" r="0" b="0"/>
          <a:pathLst>
            <a:path>
              <a:moveTo>
                <a:pt x="0" y="15117"/>
              </a:moveTo>
              <a:lnTo>
                <a:pt x="369077" y="151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058617" y="3362793"/>
        <a:ext cx="18453" cy="18453"/>
      </dsp:txXfrm>
    </dsp:sp>
    <dsp:sp modelId="{D4A8CF69-04EB-4401-88ED-B1D7952FE044}">
      <dsp:nvSpPr>
        <dsp:cNvPr id="0" name=""/>
        <dsp:cNvSpPr/>
      </dsp:nvSpPr>
      <dsp:spPr>
        <a:xfrm>
          <a:off x="3384573" y="3556558"/>
          <a:ext cx="1366541" cy="136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>
                  <a:lumMod val="95000"/>
                </a:schemeClr>
              </a:solidFill>
            </a:rPr>
            <a:t>Tuberculose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>
                  <a:lumMod val="95000"/>
                </a:schemeClr>
              </a:solidFill>
            </a:rPr>
            <a:t>DST/AIDS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>
                  <a:lumMod val="95000"/>
                </a:schemeClr>
              </a:solidFill>
            </a:rPr>
            <a:t>Hepatites</a:t>
          </a:r>
          <a:endParaRPr lang="pt-BR" sz="1400" b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3584698" y="3756683"/>
        <a:ext cx="966291" cy="966291"/>
      </dsp:txXfrm>
    </dsp:sp>
    <dsp:sp modelId="{F730E56B-0EF4-46DE-9147-D8EFBA38B934}">
      <dsp:nvSpPr>
        <dsp:cNvPr id="0" name=""/>
        <dsp:cNvSpPr/>
      </dsp:nvSpPr>
      <dsp:spPr>
        <a:xfrm rot="10800000">
          <a:off x="2973857" y="2447454"/>
          <a:ext cx="196230" cy="30234"/>
        </a:xfrm>
        <a:custGeom>
          <a:avLst/>
          <a:gdLst/>
          <a:ahLst/>
          <a:cxnLst/>
          <a:rect l="0" t="0" r="0" b="0"/>
          <a:pathLst>
            <a:path>
              <a:moveTo>
                <a:pt x="0" y="15117"/>
              </a:moveTo>
              <a:lnTo>
                <a:pt x="196230" y="151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3067067" y="2457666"/>
        <a:ext cx="9811" cy="9811"/>
      </dsp:txXfrm>
    </dsp:sp>
    <dsp:sp modelId="{715C0593-4D3E-45EA-B18F-F48B97DA5104}">
      <dsp:nvSpPr>
        <dsp:cNvPr id="0" name=""/>
        <dsp:cNvSpPr/>
      </dsp:nvSpPr>
      <dsp:spPr>
        <a:xfrm>
          <a:off x="1607316" y="1779301"/>
          <a:ext cx="1366541" cy="1366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>
                  <a:lumMod val="95000"/>
                </a:schemeClr>
              </a:solidFill>
            </a:rPr>
            <a:t>Saúde da mulher e Saúde do homem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bg1">
                  <a:lumMod val="95000"/>
                </a:schemeClr>
              </a:solidFill>
            </a:rPr>
            <a:t>Violências</a:t>
          </a:r>
          <a:endParaRPr lang="pt-BR" sz="1400" b="1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1807441" y="1979426"/>
        <a:ext cx="966291" cy="966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DB86D-659B-4BB1-9769-62227E827581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7F606-8D84-4687-B0F9-6AF6EDAA0CD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1358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7F606-8D84-4687-B0F9-6AF6EDAA0CD8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916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3B03FE6-3755-4A9F-BBD9-8592383DBD8D}" type="datetimeFigureOut">
              <a:rPr lang="pt-BR" smtClean="0"/>
              <a:pPr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3550E0F-B3DF-4B39-AF30-3C1F10554F8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KqpSA51UQY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saude-prisional@saude.rs.gov.br/renata-panichi@saude.rs.gov.b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27584" y="2132856"/>
            <a:ext cx="781286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Política estadual de atenção básica de saúde prisional</a:t>
            </a:r>
            <a:br>
              <a:rPr lang="pt-BR" b="1" dirty="0" smtClean="0">
                <a:solidFill>
                  <a:schemeClr val="accent6">
                    <a:lumMod val="7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Rio grande do sul</a:t>
            </a:r>
            <a:endParaRPr lang="pt-BR" b="1" dirty="0">
              <a:solidFill>
                <a:schemeClr val="accent6">
                  <a:lumMod val="75000"/>
                </a:schemeClr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23928" y="5013176"/>
            <a:ext cx="4689376" cy="685800"/>
          </a:xfrm>
        </p:spPr>
        <p:txBody>
          <a:bodyPr>
            <a:normAutofit/>
          </a:bodyPr>
          <a:lstStyle/>
          <a:p>
            <a:pPr algn="r"/>
            <a:r>
              <a:rPr lang="pt-BR" sz="2800" b="1" dirty="0" smtClean="0">
                <a:solidFill>
                  <a:schemeClr val="accent6">
                    <a:lumMod val="75000"/>
                  </a:schemeClr>
                </a:solidFill>
              </a:rPr>
              <a:t>Luciana Oliveira de Jesus</a:t>
            </a:r>
            <a:endParaRPr lang="pt-B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073" name="Imagem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6669"/>
            <a:ext cx="904106" cy="1000975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803728" y="1081417"/>
            <a:ext cx="35365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ESTADO DO RIO GRANDE DO SUL</a:t>
            </a:r>
            <a:endParaRPr kumimoji="0" lang="pt-BR" altLang="pt-B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SECRETARIA DA SAÚDE </a:t>
            </a:r>
            <a:endParaRPr kumimoji="0" lang="pt-BR" altLang="pt-B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46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/>
              <a:t>Resolução CIB-RS nº </a:t>
            </a:r>
            <a:r>
              <a:rPr lang="pt-BR" sz="4000" b="1" dirty="0" smtClean="0"/>
              <a:t>257/2011</a:t>
            </a:r>
            <a:endParaRPr lang="pt-BR" sz="4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Autofit/>
          </a:bodyPr>
          <a:lstStyle/>
          <a:p>
            <a:pPr algn="just"/>
            <a:r>
              <a:rPr lang="pt-BR" sz="2700" dirty="0" smtClean="0"/>
              <a:t>Aprova </a:t>
            </a:r>
            <a:r>
              <a:rPr lang="pt-BR" sz="2700" dirty="0"/>
              <a:t>a alteração do Incentivo Estadual para </a:t>
            </a:r>
            <a:r>
              <a:rPr lang="pt-BR" sz="2700" dirty="0" smtClean="0"/>
              <a:t>habilitação de </a:t>
            </a:r>
            <a:r>
              <a:rPr lang="pt-BR" sz="2700" dirty="0"/>
              <a:t>Equipes Municipais de Saúde Prisional em unidades penitenciárias com mais </a:t>
            </a:r>
            <a:r>
              <a:rPr lang="pt-BR" sz="2700" dirty="0" smtClean="0"/>
              <a:t>de 100 </a:t>
            </a:r>
            <a:r>
              <a:rPr lang="pt-BR" sz="2700" dirty="0"/>
              <a:t>pessoas </a:t>
            </a:r>
            <a:r>
              <a:rPr lang="pt-BR" sz="2700" dirty="0" smtClean="0"/>
              <a:t>presas;</a:t>
            </a:r>
          </a:p>
          <a:p>
            <a:pPr algn="just"/>
            <a:r>
              <a:rPr lang="pt-BR" sz="2700" dirty="0" smtClean="0"/>
              <a:t>Os municípios </a:t>
            </a:r>
            <a:r>
              <a:rPr lang="pt-BR" sz="2700" dirty="0"/>
              <a:t>passaram a assumir a responsabilidade pela implantação de UBS – Prisional, nos mesmos moldes dos serviços de atenção básica oferecidos à saúde da população em </a:t>
            </a:r>
            <a:r>
              <a:rPr lang="pt-BR" sz="2700" dirty="0" smtClean="0"/>
              <a:t>geral: </a:t>
            </a:r>
            <a:r>
              <a:rPr lang="pt-BR" sz="2700" dirty="0" smtClean="0">
                <a:solidFill>
                  <a:srgbClr val="C00000"/>
                </a:solidFill>
              </a:rPr>
              <a:t>ponto </a:t>
            </a:r>
            <a:r>
              <a:rPr lang="pt-BR" sz="2700" dirty="0">
                <a:solidFill>
                  <a:srgbClr val="C00000"/>
                </a:solidFill>
              </a:rPr>
              <a:t>de atenção das Redes de Atenção á Saúde dos </a:t>
            </a:r>
            <a:r>
              <a:rPr lang="pt-BR" sz="2700" dirty="0" smtClean="0">
                <a:solidFill>
                  <a:srgbClr val="C00000"/>
                </a:solidFill>
              </a:rPr>
              <a:t>municípios;</a:t>
            </a:r>
          </a:p>
          <a:p>
            <a:pPr marL="0" indent="0" algn="just">
              <a:buNone/>
            </a:pPr>
            <a:endParaRPr lang="pt-BR" sz="2700" dirty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pt-BR" sz="2400" b="1" dirty="0" smtClean="0">
                <a:solidFill>
                  <a:srgbClr val="C00000"/>
                </a:solidFill>
              </a:rPr>
              <a:t>ANTES: </a:t>
            </a:r>
            <a:r>
              <a:rPr lang="pt-BR" sz="2400" dirty="0" smtClean="0">
                <a:solidFill>
                  <a:srgbClr val="C00000"/>
                </a:solidFill>
              </a:rPr>
              <a:t>Em</a:t>
            </a:r>
            <a:r>
              <a:rPr lang="pt-BR" sz="2400" b="1" dirty="0" smtClean="0">
                <a:solidFill>
                  <a:srgbClr val="C00000"/>
                </a:solidFill>
              </a:rPr>
              <a:t> </a:t>
            </a:r>
            <a:r>
              <a:rPr lang="pt-BR" sz="2400" dirty="0" smtClean="0">
                <a:solidFill>
                  <a:srgbClr val="C00000"/>
                </a:solidFill>
              </a:rPr>
              <a:t>2010, </a:t>
            </a:r>
            <a:r>
              <a:rPr lang="pt-BR" sz="2400" dirty="0" smtClean="0"/>
              <a:t>valor</a:t>
            </a:r>
            <a:r>
              <a:rPr lang="pt-BR" sz="2400" dirty="0" smtClean="0">
                <a:solidFill>
                  <a:prstClr val="black"/>
                </a:solidFill>
              </a:rPr>
              <a:t> </a:t>
            </a:r>
            <a:r>
              <a:rPr lang="pt-BR" sz="2400" dirty="0">
                <a:solidFill>
                  <a:prstClr val="black"/>
                </a:solidFill>
              </a:rPr>
              <a:t>máximo de R$ 48.000,00/ano. </a:t>
            </a:r>
            <a:r>
              <a:rPr lang="pt-BR" sz="2400" dirty="0" smtClean="0">
                <a:solidFill>
                  <a:prstClr val="black"/>
                </a:solidFill>
              </a:rPr>
              <a:t>*</a:t>
            </a:r>
            <a:r>
              <a:rPr lang="pt-BR" sz="2400" dirty="0">
                <a:solidFill>
                  <a:prstClr val="black"/>
                </a:solidFill>
              </a:rPr>
              <a:t>Pagamento por </a:t>
            </a:r>
            <a:r>
              <a:rPr lang="pt-BR" sz="2400" dirty="0" smtClean="0">
                <a:solidFill>
                  <a:prstClr val="black"/>
                </a:solidFill>
              </a:rPr>
              <a:t>profissional</a:t>
            </a:r>
          </a:p>
          <a:p>
            <a:pPr algn="just"/>
            <a:endParaRPr lang="pt-BR" sz="2400" dirty="0">
              <a:solidFill>
                <a:prstClr val="black"/>
              </a:solidFill>
            </a:endParaRPr>
          </a:p>
          <a:p>
            <a:pPr algn="just"/>
            <a:endParaRPr lang="pt-BR" sz="27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8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600" b="1" dirty="0"/>
              <a:t>Financiamento das equipes de saúde prisional do </a:t>
            </a:r>
            <a:r>
              <a:rPr lang="pt-BR" sz="3600" b="1" dirty="0" smtClean="0"/>
              <a:t>RS – CIB-RS N. 257-2011</a:t>
            </a:r>
            <a:endParaRPr lang="pt-BR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50" y="1556792"/>
            <a:ext cx="8163787" cy="3011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523422" y="4725144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Acréscimo   de </a:t>
            </a:r>
            <a:r>
              <a:rPr lang="pt-BR" dirty="0" smtClean="0">
                <a:solidFill>
                  <a:srgbClr val="C00000"/>
                </a:solidFill>
              </a:rPr>
              <a:t>R$ 2,78 </a:t>
            </a:r>
            <a:r>
              <a:rPr lang="pt-BR" dirty="0" smtClean="0"/>
              <a:t>por pessoa presa – </a:t>
            </a:r>
            <a:r>
              <a:rPr lang="pt-BR" dirty="0"/>
              <a:t>compra de </a:t>
            </a:r>
            <a:r>
              <a:rPr lang="pt-BR" dirty="0">
                <a:solidFill>
                  <a:srgbClr val="C00000"/>
                </a:solidFill>
              </a:rPr>
              <a:t>kits de materiais de consumo e </a:t>
            </a:r>
            <a:r>
              <a:rPr lang="pt-BR" dirty="0" smtClean="0">
                <a:solidFill>
                  <a:srgbClr val="C00000"/>
                </a:solidFill>
              </a:rPr>
              <a:t>insumos, manutenção </a:t>
            </a:r>
            <a:r>
              <a:rPr lang="pt-BR" dirty="0">
                <a:solidFill>
                  <a:srgbClr val="C00000"/>
                </a:solidFill>
              </a:rPr>
              <a:t>de equipamentos e apoio técnico-administrativo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91374" y="5661248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R</a:t>
            </a:r>
            <a:r>
              <a:rPr lang="pt-BR" dirty="0" smtClean="0"/>
              <a:t>epasse </a:t>
            </a:r>
            <a:r>
              <a:rPr lang="pt-BR" dirty="0"/>
              <a:t>financeiro para cada Unidade de </a:t>
            </a:r>
            <a:r>
              <a:rPr lang="pt-BR" dirty="0" smtClean="0"/>
              <a:t>Saúde Prisional </a:t>
            </a:r>
            <a:r>
              <a:rPr lang="pt-BR" dirty="0"/>
              <a:t>a ser habilitada, no teto máximo de </a:t>
            </a:r>
            <a:r>
              <a:rPr lang="pt-BR" dirty="0">
                <a:solidFill>
                  <a:srgbClr val="C00000"/>
                </a:solidFill>
              </a:rPr>
              <a:t>R$ 80.000,00 </a:t>
            </a:r>
            <a:r>
              <a:rPr lang="pt-BR" dirty="0"/>
              <a:t>(oitenta mil reais) </a:t>
            </a:r>
            <a:r>
              <a:rPr lang="pt-BR" dirty="0" smtClean="0"/>
              <a:t>para despesas </a:t>
            </a:r>
            <a:r>
              <a:rPr lang="pt-BR" dirty="0"/>
              <a:t>de </a:t>
            </a:r>
            <a:r>
              <a:rPr lang="pt-BR" dirty="0">
                <a:solidFill>
                  <a:srgbClr val="C00000"/>
                </a:solidFill>
              </a:rPr>
              <a:t>investimentos (construção, ampliação, equipamentos e </a:t>
            </a:r>
            <a:r>
              <a:rPr lang="pt-BR" dirty="0" smtClean="0">
                <a:solidFill>
                  <a:srgbClr val="C00000"/>
                </a:solidFill>
              </a:rPr>
              <a:t>material permanente</a:t>
            </a:r>
            <a:r>
              <a:rPr lang="pt-BR" dirty="0">
                <a:solidFill>
                  <a:srgbClr val="C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8718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2800" b="1" dirty="0"/>
              <a:t>Evolução da cobertura e investimentos em Saúde Prisional no Estado do RS – 2007 a </a:t>
            </a:r>
            <a:r>
              <a:rPr lang="pt-BR" sz="2800" b="1" dirty="0" smtClean="0"/>
              <a:t>2013</a:t>
            </a:r>
            <a:endParaRPr lang="pt-BR" sz="28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73612458"/>
              </p:ext>
            </p:extLst>
          </p:nvPr>
        </p:nvGraphicFramePr>
        <p:xfrm>
          <a:off x="323528" y="1484784"/>
          <a:ext cx="8424936" cy="5317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80130"/>
                <a:gridCol w="1476654"/>
                <a:gridCol w="1368152"/>
              </a:tblGrid>
              <a:tr h="461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 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2007-2010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2011-2013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Média da população prisional do RS no período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27.960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29.590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Nº equipes de saúde prisional habilitadas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08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24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Nº de municípios com equipes de saúde prisional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05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16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Nº de estabelecimentos prisionais com equipes de saúde prisional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08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19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54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Cobertura de população prisional atendida pelas equipes de saúde prisional (%)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20%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55%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54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Cobertura de população prisional atendida pelas equipes de saúde prisional (nº)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5.592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16.000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Nº de leitos prisionais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53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53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Incentivo estadual para financiamento das equipes de saúde prisional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370.416,56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3.437147,47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836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Incentivo estadual para financiamento de construção e compras de equipamentos e materiais permanentes das unidades de saúde prisional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1.060.000,00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1.000.000,00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17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Total de incentivos estaduais repassados aos municípios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1.430.146,56</a:t>
                      </a:r>
                      <a:endParaRPr lang="pt-BR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4. 437147,47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251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153400" cy="990600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Equipes de Saúde Prisional - RS</a:t>
            </a:r>
            <a:endParaRPr lang="pt-BR" sz="36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25635548"/>
              </p:ext>
            </p:extLst>
          </p:nvPr>
        </p:nvGraphicFramePr>
        <p:xfrm>
          <a:off x="1619672" y="1965504"/>
          <a:ext cx="6930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755576" y="1910800"/>
            <a:ext cx="705962" cy="496855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pt-BR" sz="3200" dirty="0" smtClean="0">
                <a:solidFill>
                  <a:schemeClr val="accent1"/>
                </a:solidFill>
              </a:rPr>
              <a:t>PARCERIA</a:t>
            </a:r>
            <a:endParaRPr lang="pt-BR" sz="3200" dirty="0">
              <a:solidFill>
                <a:schemeClr val="accent1"/>
              </a:solidFill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726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53400" cy="990600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Processo de implantação das equipes  </a:t>
            </a:r>
            <a:endParaRPr lang="pt-BR" sz="36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00698889"/>
              </p:ext>
            </p:extLst>
          </p:nvPr>
        </p:nvGraphicFramePr>
        <p:xfrm>
          <a:off x="179512" y="1600200"/>
          <a:ext cx="8784975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467544" y="2060848"/>
            <a:ext cx="151216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70C0"/>
                </a:solidFill>
              </a:rPr>
              <a:t>EQUIPE: SMS e SUSEPE </a:t>
            </a:r>
            <a:endParaRPr lang="pt-BR" b="1" dirty="0">
              <a:solidFill>
                <a:srgbClr val="0070C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87524" y="5220114"/>
            <a:ext cx="205222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4">
                    <a:lumMod val="75000"/>
                  </a:schemeClr>
                </a:solidFill>
              </a:rPr>
              <a:t>FINANCIAMENTO</a:t>
            </a:r>
            <a:endParaRPr lang="pt-B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978149" y="1783848"/>
            <a:ext cx="1944216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00B050"/>
                </a:solidFill>
              </a:rPr>
              <a:t>ESTRUTURA FÍSICA: adequações e reformas</a:t>
            </a:r>
            <a:endParaRPr lang="pt-BR" b="1" dirty="0">
              <a:solidFill>
                <a:srgbClr val="00B05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092280" y="5377751"/>
            <a:ext cx="1656184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rgbClr val="FF0000"/>
                </a:solidFill>
              </a:rPr>
              <a:t>REFERÊNCIAS  exames e especialidades</a:t>
            </a:r>
            <a:endParaRPr 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2800" b="1" dirty="0" smtClean="0"/>
              <a:t>Checklist apresentado pelo município para habilitação da equipe de saúde </a:t>
            </a:r>
            <a:endParaRPr lang="pt-BR" sz="2800" b="1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70427011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11560" y="6260799"/>
            <a:ext cx="8208912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</a:rPr>
              <a:t>* HABILITAÇÃO – MINISTÉRIO DA SAÚDE</a:t>
            </a:r>
            <a:endParaRPr lang="pt-BR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5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10875146"/>
              </p:ext>
            </p:extLst>
          </p:nvPr>
        </p:nvGraphicFramePr>
        <p:xfrm>
          <a:off x="539552" y="1844824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ítulo 1"/>
          <p:cNvSpPr txBox="1">
            <a:spLocks/>
          </p:cNvSpPr>
          <p:nvPr/>
        </p:nvSpPr>
        <p:spPr>
          <a:xfrm>
            <a:off x="251520" y="116632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/>
              <a:t>Equipes de Saúde Prisional - RS</a:t>
            </a:r>
            <a:endParaRPr lang="pt-BR" sz="3600" b="1" dirty="0"/>
          </a:p>
        </p:txBody>
      </p:sp>
    </p:spTree>
    <p:extLst>
      <p:ext uri="{BB962C8B-B14F-4D97-AF65-F5344CB8AC3E}">
        <p14:creationId xmlns:p14="http://schemas.microsoft.com/office/powerpoint/2010/main" val="381684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 descr="MAPA equipes saude prisional_municipi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252519" cy="6858000"/>
          </a:xfrm>
        </p:spPr>
      </p:pic>
    </p:spTree>
    <p:extLst>
      <p:ext uri="{BB962C8B-B14F-4D97-AF65-F5344CB8AC3E}">
        <p14:creationId xmlns:p14="http://schemas.microsoft.com/office/powerpoint/2010/main" val="412316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Articulação SES</a:t>
            </a:r>
            <a:endParaRPr lang="pt-BR" b="1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38324133"/>
              </p:ext>
            </p:extLst>
          </p:nvPr>
        </p:nvGraphicFramePr>
        <p:xfrm>
          <a:off x="612775" y="1600200"/>
          <a:ext cx="8135689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10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b="1" dirty="0" smtClean="0"/>
              <a:t>Ações de saúde </a:t>
            </a:r>
            <a:endParaRPr lang="pt-BR" b="1" dirty="0"/>
          </a:p>
        </p:txBody>
      </p:sp>
      <p:sp>
        <p:nvSpPr>
          <p:cNvPr id="19459" name="Espaço Reservado para Conteúdo 3"/>
          <p:cNvSpPr>
            <a:spLocks noGrp="1"/>
          </p:cNvSpPr>
          <p:nvPr>
            <p:ph idx="1"/>
          </p:nvPr>
        </p:nvSpPr>
        <p:spPr>
          <a:xfrm>
            <a:off x="467544" y="1844824"/>
            <a:ext cx="7620000" cy="4800600"/>
          </a:xfrm>
        </p:spPr>
        <p:txBody>
          <a:bodyPr/>
          <a:lstStyle/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Acolhimento/triagem para avaliação das pessoas presas;</a:t>
            </a:r>
          </a:p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Dispensação de medicamentos;</a:t>
            </a:r>
          </a:p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Acompanhamento gestantes e crianças;</a:t>
            </a:r>
          </a:p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Acompanhamento – tuberculose, HIV-AIDS, sífilis,  hepatites;</a:t>
            </a:r>
          </a:p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“Mutirão” nas galerias;</a:t>
            </a:r>
          </a:p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Estratégias de saúde mental – atendimentos individuais e encaminhamentos ao Hospital Vila Nova;</a:t>
            </a:r>
          </a:p>
          <a:p>
            <a:pPr algn="just" eaLnBrk="1" hangingPunct="1">
              <a:defRPr/>
            </a:pPr>
            <a:r>
              <a:rPr lang="pt-BR" altLang="pt-BR" sz="2600" dirty="0" smtClean="0">
                <a:latin typeface="+mj-lt"/>
              </a:rPr>
              <a:t>Referência serviços especializados e procedimentos;</a:t>
            </a:r>
          </a:p>
          <a:p>
            <a:pPr eaLnBrk="1" hangingPunct="1">
              <a:defRPr/>
            </a:pPr>
            <a:endParaRPr lang="pt-BR" altLang="pt-BR" sz="2400" dirty="0" smtClean="0"/>
          </a:p>
          <a:p>
            <a:pPr eaLnBrk="1" hangingPunct="1">
              <a:defRPr/>
            </a:pPr>
            <a:endParaRPr lang="pt-BR" altLang="pt-BR" dirty="0" smtClean="0"/>
          </a:p>
        </p:txBody>
      </p:sp>
    </p:spTree>
    <p:extLst>
      <p:ext uri="{BB962C8B-B14F-4D97-AF65-F5344CB8AC3E}">
        <p14:creationId xmlns:p14="http://schemas.microsoft.com/office/powerpoint/2010/main" val="11560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Equipe 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Renata Maria Dotta </a:t>
            </a:r>
            <a:r>
              <a:rPr lang="pt-BR" sz="3200" dirty="0" err="1" smtClean="0"/>
              <a:t>Panichi</a:t>
            </a:r>
            <a:r>
              <a:rPr lang="pt-BR" sz="3200" dirty="0" smtClean="0"/>
              <a:t> – Coordenadora Estadual</a:t>
            </a:r>
          </a:p>
          <a:p>
            <a:pPr marL="0" indent="0">
              <a:buNone/>
            </a:pPr>
            <a:endParaRPr lang="pt-BR" sz="3200" dirty="0" smtClean="0"/>
          </a:p>
          <a:p>
            <a:r>
              <a:rPr lang="pt-BR" sz="3200" dirty="0" smtClean="0"/>
              <a:t>Karla </a:t>
            </a:r>
            <a:r>
              <a:rPr lang="pt-BR" sz="3200" dirty="0" err="1" smtClean="0"/>
              <a:t>Meura</a:t>
            </a:r>
            <a:r>
              <a:rPr lang="pt-BR" sz="3200" dirty="0" smtClean="0"/>
              <a:t> – Assessoria Técnica</a:t>
            </a:r>
          </a:p>
          <a:p>
            <a:pPr marL="0" indent="0">
              <a:buNone/>
            </a:pPr>
            <a:endParaRPr lang="pt-BR" sz="3200" dirty="0" smtClean="0"/>
          </a:p>
          <a:p>
            <a:r>
              <a:rPr lang="pt-BR" sz="3200" dirty="0" smtClean="0"/>
              <a:t>Residentes em Saúde Mental Coletiva (ESP e UFRGS)</a:t>
            </a:r>
          </a:p>
        </p:txBody>
      </p:sp>
    </p:spTree>
    <p:extLst>
      <p:ext uri="{BB962C8B-B14F-4D97-AF65-F5344CB8AC3E}">
        <p14:creationId xmlns:p14="http://schemas.microsoft.com/office/powerpoint/2010/main" val="14767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Programas 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53400" cy="449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BR" dirty="0" smtClean="0"/>
              <a:t>Retaguarda de leitos clínicos – (32)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Dependência Química – leitos SES (18)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Porta de Entrada - Tuberculose- Central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Hepatites – Charqueadas e Central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Novo Hospital em Charqueadas (20 leitos) em fase de conclusão de obras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30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b="1" dirty="0" smtClean="0"/>
              <a:t>Capacitação Teste Rápido HIV e </a:t>
            </a:r>
            <a:r>
              <a:rPr lang="pt-BR" sz="3600" b="1" dirty="0" smtClean="0">
                <a:solidFill>
                  <a:schemeClr val="tx1"/>
                </a:solidFill>
              </a:rPr>
              <a:t>Sífilis</a:t>
            </a:r>
            <a:endParaRPr lang="pt-BR" sz="3600" b="1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BR" dirty="0" smtClean="0"/>
              <a:t>Parceria com a área Técnica DST-AIDS;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Capacitação sobre aconselhamento </a:t>
            </a:r>
            <a:r>
              <a:rPr lang="pt-BR" dirty="0" err="1" smtClean="0"/>
              <a:t>pré</a:t>
            </a:r>
            <a:r>
              <a:rPr lang="pt-BR" dirty="0" smtClean="0"/>
              <a:t>/pós  teste</a:t>
            </a:r>
          </a:p>
          <a:p>
            <a:pPr>
              <a:lnSpc>
                <a:spcPct val="150000"/>
              </a:lnSpc>
            </a:pPr>
            <a:r>
              <a:rPr lang="pt-BR" dirty="0"/>
              <a:t>Equipes de saúde Macrorregião - Região Metropolitana; </a:t>
            </a:r>
            <a:endParaRPr lang="pt-BR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Implementação de </a:t>
            </a:r>
            <a:r>
              <a:rPr lang="pt-BR" dirty="0"/>
              <a:t>teste rápido em toda saúde prisional do </a:t>
            </a:r>
            <a:r>
              <a:rPr lang="pt-BR" dirty="0" smtClean="0"/>
              <a:t>Estado;</a:t>
            </a:r>
          </a:p>
          <a:p>
            <a:endParaRPr lang="pt-BR" dirty="0">
              <a:solidFill>
                <a:srgbClr val="FF0000"/>
              </a:solidFill>
            </a:endParaRPr>
          </a:p>
          <a:p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2390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Apoio Institucional -2013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BR" sz="2800" dirty="0" smtClean="0"/>
              <a:t>Participação das equipes de saúde – Macrorregiões de Saúde;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Levantamento de necessidades de profissionais de saúde;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GT: saúde mulher, saúde mental, doenças infecto contagiosas, gestão;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Protocolo de acolhimento;</a:t>
            </a:r>
          </a:p>
          <a:p>
            <a:pPr algn="just">
              <a:lnSpc>
                <a:spcPct val="150000"/>
              </a:lnSpc>
            </a:pPr>
            <a:r>
              <a:rPr lang="pt-BR" sz="2800" dirty="0" smtClean="0"/>
              <a:t>Sugestão: Participação da equipe de segurança.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94552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tx1"/>
                </a:solidFill>
              </a:rPr>
              <a:t>Projetos em Andamento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19792" cy="5257800"/>
          </a:xfrm>
        </p:spPr>
        <p:txBody>
          <a:bodyPr>
            <a:normAutofit/>
          </a:bodyPr>
          <a:lstStyle/>
          <a:p>
            <a:r>
              <a:rPr lang="pt-BR" dirty="0" smtClean="0"/>
              <a:t>PIM – PRISIONAL  </a:t>
            </a:r>
          </a:p>
          <a:p>
            <a:r>
              <a:rPr lang="pt-BR" dirty="0" smtClean="0"/>
              <a:t>Apoio Matricial em Saúde Mental (FAPERGS)</a:t>
            </a:r>
          </a:p>
          <a:p>
            <a:r>
              <a:rPr lang="pt-BR" dirty="0"/>
              <a:t>Grupo </a:t>
            </a:r>
            <a:r>
              <a:rPr lang="pt-BR" dirty="0" smtClean="0"/>
              <a:t>Condutor: </a:t>
            </a:r>
            <a:r>
              <a:rPr lang="pt-BR" dirty="0"/>
              <a:t>Saúde do </a:t>
            </a:r>
            <a:r>
              <a:rPr lang="pt-BR" dirty="0" smtClean="0"/>
              <a:t>Homem/Mulher </a:t>
            </a:r>
            <a:r>
              <a:rPr lang="pt-BR" dirty="0"/>
              <a:t>e </a:t>
            </a:r>
            <a:r>
              <a:rPr lang="pt-BR" dirty="0" smtClean="0"/>
              <a:t>Violências</a:t>
            </a:r>
          </a:p>
          <a:p>
            <a:r>
              <a:rPr lang="pt-BR" dirty="0" smtClean="0"/>
              <a:t>Parceria Secretaria de Educação / EJA</a:t>
            </a:r>
          </a:p>
          <a:p>
            <a:r>
              <a:rPr lang="pt-BR" dirty="0" smtClean="0"/>
              <a:t>Apoio Institucional por Macrorregiões de Saúde </a:t>
            </a:r>
          </a:p>
          <a:p>
            <a:pPr lvl="1"/>
            <a:r>
              <a:rPr lang="pt-BR" dirty="0" smtClean="0"/>
              <a:t>Monitoramento e Avaliação </a:t>
            </a:r>
          </a:p>
          <a:p>
            <a:pPr lvl="1"/>
            <a:r>
              <a:rPr lang="pt-BR" dirty="0" smtClean="0"/>
              <a:t>Projeto de Expansão de Equipes </a:t>
            </a:r>
          </a:p>
          <a:p>
            <a:pPr lvl="1"/>
            <a:r>
              <a:rPr lang="pt-BR" dirty="0" smtClean="0"/>
              <a:t>Redução de Danos (oficinas mensais) 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16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600" b="1" dirty="0" err="1" smtClean="0"/>
              <a:t>Video</a:t>
            </a:r>
            <a:r>
              <a:rPr lang="pt-BR" sz="3600" b="1" dirty="0" smtClean="0"/>
              <a:t> – experiência de equipe municipal de saúde prisional RS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153400" cy="4495800"/>
          </a:xfrm>
        </p:spPr>
        <p:txBody>
          <a:bodyPr>
            <a:normAutofit/>
          </a:bodyPr>
          <a:lstStyle/>
          <a:p>
            <a:r>
              <a:rPr lang="pt-BR" dirty="0" smtClean="0"/>
              <a:t>Equipe de Saúde Prisional – presídio de Três Passos – macrorregião de saúde Norte do RS</a:t>
            </a:r>
          </a:p>
          <a:p>
            <a:endParaRPr lang="pt-BR" dirty="0" smtClean="0"/>
          </a:p>
          <a:p>
            <a:r>
              <a:rPr lang="pt-BR" dirty="0"/>
              <a:t>A equipe do 'Canal Saúde na Estrada' visitou </a:t>
            </a:r>
            <a:r>
              <a:rPr lang="pt-BR" dirty="0" smtClean="0"/>
              <a:t>o município </a:t>
            </a:r>
            <a:r>
              <a:rPr lang="pt-BR" dirty="0"/>
              <a:t>Três </a:t>
            </a:r>
            <a:r>
              <a:rPr lang="pt-BR" dirty="0" smtClean="0"/>
              <a:t>Passos</a:t>
            </a:r>
            <a:r>
              <a:rPr lang="pt-BR" dirty="0"/>
              <a:t> </a:t>
            </a:r>
            <a:r>
              <a:rPr lang="pt-BR" dirty="0" smtClean="0"/>
              <a:t>-  editado por Fundação </a:t>
            </a:r>
            <a:r>
              <a:rPr lang="pt-BR" dirty="0"/>
              <a:t>Oswaldo Cruz (Fiocruz).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dirty="0" err="1" smtClean="0"/>
              <a:t>Youtube</a:t>
            </a:r>
            <a:r>
              <a:rPr lang="pt-BR" dirty="0" smtClean="0"/>
              <a:t>: </a:t>
            </a:r>
            <a:r>
              <a:rPr lang="pt-BR" dirty="0">
                <a:hlinkClick r:id="rId2"/>
              </a:rPr>
              <a:t>https://</a:t>
            </a:r>
            <a:r>
              <a:rPr lang="pt-BR" dirty="0" smtClean="0">
                <a:hlinkClick r:id="rId2"/>
              </a:rPr>
              <a:t>www.youtube.com/watch?v=xKqpSA51UQY</a:t>
            </a: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430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sz="quarter" idx="1"/>
          </p:nvPr>
        </p:nvSpPr>
        <p:spPr bwMode="auto">
          <a:xfrm>
            <a:off x="612648" y="1600200"/>
            <a:ext cx="8153400" cy="449571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Calibri" pitchFamily="32" charset="0"/>
                <a:ea typeface="SimSun" charset="-122"/>
                <a:cs typeface="+mn-cs"/>
              </a:defRPr>
            </a:lvl9pPr>
          </a:lstStyle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</a:rPr>
              <a:t>“</a:t>
            </a:r>
            <a:r>
              <a:rPr lang="pt-B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</a:rPr>
              <a:t>Privados de liberdade, mas não de direitos”.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</a:rPr>
              <a:t>OBRIGADA!</a:t>
            </a:r>
          </a:p>
          <a:p>
            <a:pPr algn="r">
              <a:buClr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r">
              <a:buClr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</a:rPr>
              <a:t>Contatos: </a:t>
            </a:r>
            <a:r>
              <a:rPr lang="pt-BR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</a:rPr>
              <a:t>(51) </a:t>
            </a:r>
            <a:r>
              <a:rPr lang="pt-B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</a:rPr>
              <a:t>3288-5894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  <a:hlinkClick r:id="rId2"/>
              </a:rPr>
              <a:t>saude-prisional@saude.rs.gov.br</a:t>
            </a:r>
          </a:p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2" charset="0"/>
                <a:hlinkClick r:id="rId2"/>
              </a:rPr>
              <a:t>renata-panichi@saude.rs.gov.br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pt-BR" sz="22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9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dirty="0" err="1" smtClean="0"/>
              <a:t>Mandala</a:t>
            </a:r>
            <a:r>
              <a:rPr lang="pt-BR" b="1" dirty="0" smtClean="0"/>
              <a:t>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DAS (Departamento de Ações em Saúde) </a:t>
            </a:r>
            <a:endParaRPr lang="pt-BR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Espaço Reservado para Conteúdo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1556792"/>
            <a:ext cx="5872107" cy="5301208"/>
          </a:xfrm>
        </p:spPr>
      </p:pic>
      <p:sp>
        <p:nvSpPr>
          <p:cNvPr id="10" name="Elipse 9"/>
          <p:cNvSpPr/>
          <p:nvPr/>
        </p:nvSpPr>
        <p:spPr>
          <a:xfrm>
            <a:off x="6055568" y="3933056"/>
            <a:ext cx="532656" cy="72008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809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02" y="1569802"/>
            <a:ext cx="6264696" cy="528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688594" y="332656"/>
            <a:ext cx="5500726" cy="73091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/>
              <a:t>Macrorregiões de Saúde </a:t>
            </a:r>
            <a:r>
              <a:rPr lang="pt-BR" b="1" dirty="0" smtClean="0"/>
              <a:t>- RS </a:t>
            </a:r>
            <a:endParaRPr lang="pt-BR" sz="2400" b="1" dirty="0">
              <a:solidFill>
                <a:srgbClr val="424456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156176" y="6396335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prstClr val="black"/>
                </a:solidFill>
              </a:rPr>
              <a:t>Fonte: SES-RS/ASSTEPLAN, 2009</a:t>
            </a:r>
            <a:endParaRPr lang="pt-BR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43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68867259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14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 prisional do RS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12968" cy="48531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pt-BR" sz="2800" dirty="0" smtClean="0"/>
              <a:t>SSP: SUSEPE (</a:t>
            </a:r>
            <a:r>
              <a:rPr lang="pt-BR" sz="2400" dirty="0" smtClean="0"/>
              <a:t>Superintendência </a:t>
            </a:r>
            <a:r>
              <a:rPr lang="pt-BR" sz="2400" dirty="0"/>
              <a:t>de Serviços </a:t>
            </a:r>
            <a:r>
              <a:rPr lang="pt-BR" sz="2400" dirty="0" smtClean="0"/>
              <a:t>Penitenciários)</a:t>
            </a:r>
            <a:endParaRPr lang="pt-BR" sz="2800" dirty="0" smtClean="0"/>
          </a:p>
          <a:p>
            <a:pPr>
              <a:lnSpc>
                <a:spcPct val="200000"/>
              </a:lnSpc>
            </a:pPr>
            <a:r>
              <a:rPr lang="pt-BR" sz="2800" dirty="0" smtClean="0"/>
              <a:t>População prisional – </a:t>
            </a:r>
            <a:r>
              <a:rPr lang="pt-BR" sz="2800" dirty="0" smtClean="0">
                <a:solidFill>
                  <a:srgbClr val="C00000"/>
                </a:solidFill>
              </a:rPr>
              <a:t>aprox. 29.000 pessoas</a:t>
            </a:r>
            <a:endParaRPr lang="pt-BR" sz="2800" dirty="0" smtClean="0"/>
          </a:p>
          <a:p>
            <a:pPr>
              <a:lnSpc>
                <a:spcPct val="200000"/>
              </a:lnSpc>
            </a:pPr>
            <a:r>
              <a:rPr lang="pt-BR" sz="2800" dirty="0" smtClean="0">
                <a:solidFill>
                  <a:srgbClr val="C00000"/>
                </a:solidFill>
              </a:rPr>
              <a:t>94% homens</a:t>
            </a:r>
            <a:r>
              <a:rPr lang="pt-BR" sz="2800" dirty="0" smtClean="0"/>
              <a:t>/ cerca de 1.800 mulheres</a:t>
            </a:r>
          </a:p>
          <a:p>
            <a:pPr>
              <a:lnSpc>
                <a:spcPct val="200000"/>
              </a:lnSpc>
            </a:pPr>
            <a:r>
              <a:rPr lang="pt-BR" sz="2800" dirty="0" smtClean="0"/>
              <a:t>44%  das pessoas presas - </a:t>
            </a:r>
            <a:r>
              <a:rPr lang="pt-BR" sz="2800" dirty="0" smtClean="0">
                <a:solidFill>
                  <a:srgbClr val="C00000"/>
                </a:solidFill>
              </a:rPr>
              <a:t>18 -29 anos</a:t>
            </a:r>
            <a:endParaRPr lang="pt-BR" sz="2800" dirty="0" smtClean="0"/>
          </a:p>
          <a:p>
            <a:pPr>
              <a:lnSpc>
                <a:spcPct val="200000"/>
              </a:lnSpc>
            </a:pPr>
            <a:r>
              <a:rPr lang="pt-BR" sz="2800" b="1" dirty="0" smtClean="0">
                <a:solidFill>
                  <a:srgbClr val="C00000"/>
                </a:solidFill>
              </a:rPr>
              <a:t>93</a:t>
            </a:r>
            <a:r>
              <a:rPr lang="pt-BR" sz="2800" b="1" dirty="0" smtClean="0"/>
              <a:t> </a:t>
            </a:r>
            <a:r>
              <a:rPr lang="pt-BR" sz="2800" dirty="0" smtClean="0"/>
              <a:t>estabelecimentos prisionais –  diversas configurações</a:t>
            </a:r>
          </a:p>
          <a:p>
            <a:pPr>
              <a:lnSpc>
                <a:spcPct val="200000"/>
              </a:lnSpc>
            </a:pPr>
            <a:r>
              <a:rPr lang="pt-BR" sz="2800" dirty="0" smtClean="0"/>
              <a:t>SUSEPE         DTP           Divisão de Saúde</a:t>
            </a:r>
            <a:endParaRPr lang="pt-BR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228184" y="610550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                                  SUSEPE-RS (abril-2014)</a:t>
            </a:r>
            <a:endParaRPr lang="pt-BR" dirty="0"/>
          </a:p>
        </p:txBody>
      </p:sp>
      <p:sp>
        <p:nvSpPr>
          <p:cNvPr id="5" name="Seta para a direita 4"/>
          <p:cNvSpPr/>
          <p:nvPr/>
        </p:nvSpPr>
        <p:spPr>
          <a:xfrm>
            <a:off x="1691680" y="6017264"/>
            <a:ext cx="648072" cy="1318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3059832" y="6017264"/>
            <a:ext cx="648072" cy="1318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04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9749249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7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Linha do tempo – Saúde Prisional RS</a:t>
            </a:r>
            <a:endParaRPr lang="pt-BR" b="1" dirty="0"/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58889"/>
              </p:ext>
            </p:extLst>
          </p:nvPr>
        </p:nvGraphicFramePr>
        <p:xfrm>
          <a:off x="251519" y="3981822"/>
          <a:ext cx="8496947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040"/>
                <a:gridCol w="781471"/>
                <a:gridCol w="781471"/>
                <a:gridCol w="852514"/>
                <a:gridCol w="781471"/>
                <a:gridCol w="994599"/>
                <a:gridCol w="1207728"/>
                <a:gridCol w="1207728"/>
                <a:gridCol w="1163925"/>
              </a:tblGrid>
              <a:tr h="181646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1984</a:t>
                      </a:r>
                      <a:endParaRPr lang="pt-BR" sz="16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2003</a:t>
                      </a:r>
                      <a:endParaRPr lang="pt-BR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2005</a:t>
                      </a:r>
                      <a:endParaRPr lang="pt-BR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2006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2008</a:t>
                      </a:r>
                      <a:endParaRPr lang="pt-BR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2009</a:t>
                      </a:r>
                      <a:endParaRPr lang="pt-BR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2011</a:t>
                      </a:r>
                      <a:endParaRPr lang="pt-BR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pt-B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endParaRPr kumimoji="0" lang="pt-BR" sz="1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pt-BR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>
                    <a:solidFill>
                      <a:srgbClr val="D544E4"/>
                    </a:solidFill>
                  </a:tcPr>
                </a:tc>
              </a:tr>
            </a:tbl>
          </a:graphicData>
        </a:graphic>
      </p:graphicFrame>
      <p:sp>
        <p:nvSpPr>
          <p:cNvPr id="7" name="Seta para cima 6"/>
          <p:cNvSpPr/>
          <p:nvPr/>
        </p:nvSpPr>
        <p:spPr>
          <a:xfrm>
            <a:off x="624040" y="357247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643" y="3589707"/>
            <a:ext cx="2016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eta para baixo 7"/>
          <p:cNvSpPr/>
          <p:nvPr/>
        </p:nvSpPr>
        <p:spPr>
          <a:xfrm>
            <a:off x="1411594" y="4385571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 para baixo 14"/>
          <p:cNvSpPr/>
          <p:nvPr/>
        </p:nvSpPr>
        <p:spPr>
          <a:xfrm>
            <a:off x="6874461" y="4383027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 para baixo 15"/>
          <p:cNvSpPr/>
          <p:nvPr/>
        </p:nvSpPr>
        <p:spPr>
          <a:xfrm>
            <a:off x="4665442" y="443204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baixo 16"/>
          <p:cNvSpPr/>
          <p:nvPr/>
        </p:nvSpPr>
        <p:spPr>
          <a:xfrm>
            <a:off x="2909392" y="451922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956" y="3582386"/>
            <a:ext cx="2016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517154" y="280763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LEP</a:t>
            </a:r>
            <a:endParaRPr lang="pt-BR" sz="1400" b="1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1120164" y="4886601"/>
            <a:ext cx="870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PNSSP</a:t>
            </a:r>
            <a:endParaRPr lang="pt-BR" sz="1200" b="1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1741177" y="2587694"/>
            <a:ext cx="1227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Plano Operativo  (SES-RS)</a:t>
            </a:r>
            <a:endParaRPr lang="pt-BR" sz="1100" b="1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2627784" y="488660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Resoluções (SES-RS) incentivos </a:t>
            </a:r>
            <a:r>
              <a:rPr lang="pt-BR" sz="1200" b="1" dirty="0" err="1" smtClean="0"/>
              <a:t>municip</a:t>
            </a:r>
            <a:r>
              <a:rPr lang="pt-BR" sz="1200" b="1" dirty="0" smtClean="0"/>
              <a:t>.</a:t>
            </a:r>
            <a:endParaRPr lang="pt-BR" sz="1200" b="1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3306455" y="2633861"/>
            <a:ext cx="1430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Charqueadas (3)</a:t>
            </a:r>
          </a:p>
          <a:p>
            <a:r>
              <a:rPr lang="pt-BR" sz="1200" b="1" dirty="0" smtClean="0"/>
              <a:t>Montenegro (1)</a:t>
            </a:r>
          </a:p>
          <a:p>
            <a:r>
              <a:rPr lang="pt-BR" sz="1200" b="1" dirty="0" err="1" smtClean="0"/>
              <a:t>Sta</a:t>
            </a:r>
            <a:r>
              <a:rPr lang="pt-BR" sz="1200" b="1" dirty="0" smtClean="0"/>
              <a:t> Vit. Palmar(1</a:t>
            </a:r>
            <a:r>
              <a:rPr lang="pt-BR" sz="1100" b="1" dirty="0" smtClean="0"/>
              <a:t>)</a:t>
            </a:r>
            <a:endParaRPr lang="pt-BR" sz="11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4355976" y="4874476"/>
            <a:ext cx="1567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Osório (1) </a:t>
            </a:r>
          </a:p>
          <a:p>
            <a:r>
              <a:rPr lang="pt-BR" sz="1200" b="1" dirty="0" smtClean="0"/>
              <a:t>Santa Rosa(1)</a:t>
            </a:r>
          </a:p>
          <a:p>
            <a:r>
              <a:rPr lang="pt-BR" sz="1200" b="1" dirty="0" smtClean="0"/>
              <a:t>S. L. Gonzaga (1</a:t>
            </a:r>
            <a:r>
              <a:rPr lang="pt-BR" sz="1100" dirty="0" smtClean="0"/>
              <a:t>)</a:t>
            </a:r>
            <a:endParaRPr lang="pt-BR" sz="11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5364088" y="2115139"/>
            <a:ext cx="15823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u="sng" dirty="0" smtClean="0">
                <a:solidFill>
                  <a:srgbClr val="C00000"/>
                </a:solidFill>
              </a:rPr>
              <a:t>*Aumento Incentivo Estadual:</a:t>
            </a:r>
          </a:p>
          <a:p>
            <a:r>
              <a:rPr lang="pt-BR" sz="1200" b="1" dirty="0" smtClean="0"/>
              <a:t>Santa C. do Sul (1)</a:t>
            </a:r>
          </a:p>
          <a:p>
            <a:r>
              <a:rPr lang="pt-BR" sz="1200" b="1" dirty="0" smtClean="0"/>
              <a:t>Três Passos (1)</a:t>
            </a:r>
          </a:p>
          <a:p>
            <a:r>
              <a:rPr lang="pt-BR" sz="1200" b="1" dirty="0" smtClean="0"/>
              <a:t>Charqueadas (3)</a:t>
            </a:r>
          </a:p>
          <a:p>
            <a:r>
              <a:rPr lang="pt-BR" sz="1200" b="1" dirty="0" smtClean="0"/>
              <a:t>Porto Alegre (3)</a:t>
            </a:r>
          </a:p>
          <a:p>
            <a:endParaRPr lang="pt-BR" sz="12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6454601" y="4701935"/>
            <a:ext cx="1331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err="1" smtClean="0"/>
              <a:t>Guaiba</a:t>
            </a:r>
            <a:r>
              <a:rPr lang="pt-BR" sz="1200" b="1" dirty="0" smtClean="0"/>
              <a:t> (1)</a:t>
            </a:r>
          </a:p>
          <a:p>
            <a:r>
              <a:rPr lang="pt-BR" sz="1200" b="1" dirty="0" smtClean="0"/>
              <a:t>Pelotas (1)</a:t>
            </a:r>
          </a:p>
          <a:p>
            <a:r>
              <a:rPr lang="pt-BR" sz="1200" b="1" dirty="0" smtClean="0"/>
              <a:t>Ijuí(1)</a:t>
            </a:r>
          </a:p>
          <a:p>
            <a:r>
              <a:rPr lang="pt-BR" sz="1200" b="1" dirty="0" smtClean="0"/>
              <a:t>Santo Cristo (1</a:t>
            </a:r>
            <a:r>
              <a:rPr lang="pt-BR" sz="1100" dirty="0" smtClean="0"/>
              <a:t>)</a:t>
            </a:r>
            <a:endParaRPr lang="pt-BR" sz="11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339" y="3549352"/>
            <a:ext cx="2016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589707"/>
            <a:ext cx="2016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7308304" y="2633861"/>
            <a:ext cx="183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dirty="0" smtClean="0"/>
              <a:t>Rio Grande (2)</a:t>
            </a:r>
          </a:p>
          <a:p>
            <a:r>
              <a:rPr lang="pt-BR" sz="1200" b="1" dirty="0" smtClean="0"/>
              <a:t>Osório (1)</a:t>
            </a:r>
          </a:p>
          <a:p>
            <a:r>
              <a:rPr lang="pt-BR" sz="1200" b="1" dirty="0" smtClean="0"/>
              <a:t>Venâncio Aires (1)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7786687" cy="1714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4000" dirty="0" smtClean="0"/>
              <a:t>Saúde Prisional no RS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7993584" cy="5040585"/>
          </a:xfrm>
        </p:spPr>
        <p:txBody>
          <a:bodyPr rtlCol="0">
            <a:noAutofit/>
          </a:bodyPr>
          <a:lstStyle/>
          <a:p>
            <a:pPr algn="just">
              <a:buClr>
                <a:srgbClr val="438086"/>
              </a:buClr>
              <a:buFont typeface="Wingdings" panose="05000000000000000000" pitchFamily="2" charset="2"/>
              <a:buChar char="q"/>
              <a:defRPr/>
            </a:pPr>
            <a:endParaRPr lang="pt-BR" sz="1800" dirty="0" smtClean="0">
              <a:solidFill>
                <a:prstClr val="black"/>
              </a:solidFill>
              <a:latin typeface="+mj-lt"/>
            </a:endParaRPr>
          </a:p>
          <a:p>
            <a:pPr algn="just">
              <a:buClr>
                <a:srgbClr val="438086"/>
              </a:buClr>
              <a:buFont typeface="Wingdings" panose="05000000000000000000" pitchFamily="2" charset="2"/>
              <a:buChar char="q"/>
              <a:defRPr/>
            </a:pPr>
            <a:r>
              <a:rPr lang="pt-BR" sz="2400" dirty="0">
                <a:solidFill>
                  <a:prstClr val="black"/>
                </a:solidFill>
              </a:rPr>
              <a:t>SES/RS – área técnica de atenção básica de saúde </a:t>
            </a:r>
            <a:r>
              <a:rPr lang="pt-BR" sz="2400" dirty="0" smtClean="0">
                <a:solidFill>
                  <a:prstClr val="black"/>
                </a:solidFill>
              </a:rPr>
              <a:t>prisional</a:t>
            </a:r>
            <a:endParaRPr lang="pt-BR" sz="2400" dirty="0">
              <a:solidFill>
                <a:prstClr val="black"/>
              </a:solidFill>
            </a:endParaRPr>
          </a:p>
          <a:p>
            <a:pPr marL="0" indent="0" algn="just">
              <a:buClr>
                <a:srgbClr val="438086"/>
              </a:buClr>
              <a:buNone/>
              <a:defRPr/>
            </a:pPr>
            <a:endParaRPr lang="pt-BR" sz="2400" dirty="0" smtClean="0">
              <a:solidFill>
                <a:prstClr val="black"/>
              </a:solidFill>
              <a:latin typeface="+mj-lt"/>
            </a:endParaRPr>
          </a:p>
          <a:p>
            <a:pPr algn="just">
              <a:buClr>
                <a:srgbClr val="438086"/>
              </a:buClr>
              <a:buFont typeface="Wingdings" panose="05000000000000000000" pitchFamily="2" charset="2"/>
              <a:buChar char="q"/>
              <a:defRPr/>
            </a:pPr>
            <a:r>
              <a:rPr lang="pt-BR" sz="2400" dirty="0" smtClean="0">
                <a:solidFill>
                  <a:prstClr val="black"/>
                </a:solidFill>
                <a:latin typeface="+mj-lt"/>
              </a:rPr>
              <a:t>Resolução CIB nº257/2011: nova política de financiamento/gestão - </a:t>
            </a:r>
            <a:r>
              <a:rPr lang="pt-BR" sz="2400" dirty="0" smtClean="0">
                <a:solidFill>
                  <a:srgbClr val="C00000"/>
                </a:solidFill>
              </a:rPr>
              <a:t>processo municipalização/expansão número de equipes de saúde prisional</a:t>
            </a:r>
            <a:endParaRPr lang="pt-BR" sz="2400" dirty="0" smtClean="0">
              <a:solidFill>
                <a:prstClr val="black"/>
              </a:solidFill>
              <a:latin typeface="+mj-lt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438086"/>
              </a:buClr>
              <a:buFont typeface="Wingdings" panose="05000000000000000000" pitchFamily="2" charset="2"/>
              <a:buChar char="q"/>
              <a:defRPr/>
            </a:pPr>
            <a:endParaRPr lang="pt-BR" sz="2400" dirty="0">
              <a:solidFill>
                <a:prstClr val="black"/>
              </a:solidFill>
              <a:latin typeface="+mj-lt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438086"/>
              </a:buClr>
              <a:buFont typeface="Wingdings" panose="05000000000000000000" pitchFamily="2" charset="2"/>
              <a:buChar char="q"/>
              <a:defRPr/>
            </a:pPr>
            <a:r>
              <a:rPr lang="pt-BR" altLang="pt-BR" sz="2400" dirty="0" smtClean="0">
                <a:solidFill>
                  <a:srgbClr val="C00000"/>
                </a:solidFill>
                <a:latin typeface="+mj-lt"/>
              </a:rPr>
              <a:t>24 equipes </a:t>
            </a:r>
            <a:r>
              <a:rPr lang="pt-BR" altLang="pt-BR" sz="2400" dirty="0" smtClean="0">
                <a:latin typeface="+mj-lt"/>
              </a:rPr>
              <a:t>de atenção básica de saúde prisional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q"/>
              <a:defRPr/>
            </a:pPr>
            <a:r>
              <a:rPr lang="pt-BR" altLang="pt-BR" sz="2400" dirty="0" smtClean="0">
                <a:latin typeface="+mj-lt"/>
              </a:rPr>
              <a:t>Cobertura das equipes – cerca de</a:t>
            </a:r>
            <a:r>
              <a:rPr lang="pt-BR" altLang="pt-BR" sz="2400" dirty="0" smtClean="0">
                <a:solidFill>
                  <a:srgbClr val="C00000"/>
                </a:solidFill>
                <a:latin typeface="+mj-lt"/>
              </a:rPr>
              <a:t> 55% </a:t>
            </a:r>
            <a:r>
              <a:rPr lang="pt-BR" altLang="pt-BR" sz="2400" dirty="0" smtClean="0">
                <a:latin typeface="+mj-lt"/>
              </a:rPr>
              <a:t>população prisional</a:t>
            </a:r>
            <a:endParaRPr lang="pt-BR" altLang="pt-BR" sz="1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134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1415</TotalTime>
  <Words>1034</Words>
  <Application>Microsoft Office PowerPoint</Application>
  <PresentationFormat>Apresentação na tela (4:3)</PresentationFormat>
  <Paragraphs>198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Mediano</vt:lpstr>
      <vt:lpstr>Política estadual de atenção básica de saúde prisional Rio grande do sul</vt:lpstr>
      <vt:lpstr>Equipe SES</vt:lpstr>
      <vt:lpstr>Mandala  DAS (Departamento de Ações em Saúde) </vt:lpstr>
      <vt:lpstr>Apresentação do PowerPoint</vt:lpstr>
      <vt:lpstr>Apresentação do PowerPoint</vt:lpstr>
      <vt:lpstr>Sistema prisional do RS</vt:lpstr>
      <vt:lpstr>Apresentação do PowerPoint</vt:lpstr>
      <vt:lpstr>Linha do tempo – Saúde Prisional RS</vt:lpstr>
      <vt:lpstr>Saúde Prisional no RS</vt:lpstr>
      <vt:lpstr>Resolução CIB-RS nº 257/2011</vt:lpstr>
      <vt:lpstr>Financiamento das equipes de saúde prisional do RS – CIB-RS N. 257-2011</vt:lpstr>
      <vt:lpstr>Evolução da cobertura e investimentos em Saúde Prisional no Estado do RS – 2007 a 2013</vt:lpstr>
      <vt:lpstr>Equipes de Saúde Prisional - RS</vt:lpstr>
      <vt:lpstr>Processo de implantação das equipes  </vt:lpstr>
      <vt:lpstr>Checklist apresentado pelo município para habilitação da equipe de saúde </vt:lpstr>
      <vt:lpstr>Apresentação do PowerPoint</vt:lpstr>
      <vt:lpstr>Apresentação do PowerPoint</vt:lpstr>
      <vt:lpstr>Articulação SES</vt:lpstr>
      <vt:lpstr>Ações de saúde </vt:lpstr>
      <vt:lpstr>Programas </vt:lpstr>
      <vt:lpstr>Capacitação Teste Rápido HIV e Sífilis</vt:lpstr>
      <vt:lpstr>Apoio Institucional -2013</vt:lpstr>
      <vt:lpstr>Projetos em Andamento</vt:lpstr>
      <vt:lpstr>Video – experiência de equipe municipal de saúde prisional RS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Luciana</dc:creator>
  <cp:lastModifiedBy>Luciana</cp:lastModifiedBy>
  <cp:revision>166</cp:revision>
  <dcterms:created xsi:type="dcterms:W3CDTF">2012-10-29T10:22:35Z</dcterms:created>
  <dcterms:modified xsi:type="dcterms:W3CDTF">2014-04-11T01:15:39Z</dcterms:modified>
</cp:coreProperties>
</file>