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82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26/03/2015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26/03/2015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26/03/2015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26/03/2015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26/03/2015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26/03/2015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26/03/2015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26/03/2015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26/03/2015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26/03/2015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26/03/2015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1290493" y="2767281"/>
            <a:ext cx="656301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4000" dirty="0" smtClean="0">
                <a:latin typeface="Arial Black" pitchFamily="34" charset="0"/>
              </a:rPr>
              <a:t>MAC</a:t>
            </a:r>
          </a:p>
          <a:p>
            <a:pPr algn="ctr"/>
            <a:r>
              <a:rPr lang="pt-BR" sz="4000" dirty="0" smtClean="0">
                <a:latin typeface="Arial Black" pitchFamily="34" charset="0"/>
              </a:rPr>
              <a:t>Atenção Especializada</a:t>
            </a:r>
            <a:endParaRPr lang="pt-BR" sz="4000" dirty="0">
              <a:latin typeface="Arial Black" pitchFamily="34" charset="0"/>
            </a:endParaRPr>
          </a:p>
        </p:txBody>
      </p:sp>
      <p:sp>
        <p:nvSpPr>
          <p:cNvPr id="3" name="Retângulo 2"/>
          <p:cNvSpPr/>
          <p:nvPr/>
        </p:nvSpPr>
        <p:spPr bwMode="auto">
          <a:xfrm>
            <a:off x="0" y="1000108"/>
            <a:ext cx="9144000" cy="142876"/>
          </a:xfrm>
          <a:prstGeom prst="rect">
            <a:avLst/>
          </a:prstGeom>
          <a:solidFill>
            <a:srgbClr val="5CC70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graphicFrame>
        <p:nvGraphicFramePr>
          <p:cNvPr id="5" name="Object 8"/>
          <p:cNvGraphicFramePr>
            <a:graphicFrameLocks noChangeAspect="1"/>
          </p:cNvGraphicFramePr>
          <p:nvPr/>
        </p:nvGraphicFramePr>
        <p:xfrm>
          <a:off x="0" y="6019800"/>
          <a:ext cx="9144000" cy="830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" name="CorelPhotoPaint.Image.10" r:id="rId3" imgW="1638095" imgH="314286" progId="">
                  <p:embed/>
                </p:oleObj>
              </mc:Choice>
              <mc:Fallback>
                <p:oleObj name="CorelPhotoPaint.Image.10" r:id="rId3" imgW="1638095" imgH="314286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019800"/>
                        <a:ext cx="9144000" cy="830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CC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4128" y="71414"/>
            <a:ext cx="1008466" cy="857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06" y="195104"/>
            <a:ext cx="160813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154"/>
            <a:ext cx="9144000" cy="6866154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154"/>
            <a:ext cx="9144000" cy="6866154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154"/>
            <a:ext cx="9144000" cy="6866154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154"/>
            <a:ext cx="9144000" cy="6866154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154"/>
            <a:ext cx="9144000" cy="6866154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154"/>
            <a:ext cx="9144000" cy="6866154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154"/>
            <a:ext cx="9144000" cy="6866154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154"/>
            <a:ext cx="9144000" cy="6866154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154"/>
            <a:ext cx="9144000" cy="6866154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154"/>
            <a:ext cx="9144000" cy="6866154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154"/>
            <a:ext cx="9144000" cy="6866154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154"/>
            <a:ext cx="9144000" cy="6866154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154"/>
            <a:ext cx="9144000" cy="6866154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154"/>
            <a:ext cx="9144000" cy="6866154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154"/>
            <a:ext cx="9144000" cy="6866154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154"/>
            <a:ext cx="9144000" cy="6866154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154"/>
            <a:ext cx="9144000" cy="6866154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</TotalTime>
  <Words>3</Words>
  <Application>Microsoft Office PowerPoint</Application>
  <PresentationFormat>Apresentação na tela (4:3)</PresentationFormat>
  <Paragraphs>2</Paragraphs>
  <Slides>26</Slides>
  <Notes>0</Notes>
  <HiddenSlides>0</HiddenSlides>
  <MMClips>0</MMClips>
  <ScaleCrop>false</ScaleCrop>
  <HeadingPairs>
    <vt:vector size="8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26</vt:i4>
      </vt:variant>
    </vt:vector>
  </HeadingPairs>
  <TitlesOfParts>
    <vt:vector size="32" baseType="lpstr">
      <vt:lpstr>Arial</vt:lpstr>
      <vt:lpstr>Arial Black</vt:lpstr>
      <vt:lpstr>Calibri</vt:lpstr>
      <vt:lpstr>Times New Roman</vt:lpstr>
      <vt:lpstr>Tema do Office</vt:lpstr>
      <vt:lpstr>CorelPhotoPaint.Image.10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SES 02</dc:creator>
  <cp:lastModifiedBy>Carlitos</cp:lastModifiedBy>
  <cp:revision>22</cp:revision>
  <dcterms:created xsi:type="dcterms:W3CDTF">2014-03-13T12:19:59Z</dcterms:created>
  <dcterms:modified xsi:type="dcterms:W3CDTF">2015-03-26T19:19:44Z</dcterms:modified>
</cp:coreProperties>
</file>