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54" r:id="rId21"/>
    <p:sldId id="355" r:id="rId22"/>
    <p:sldId id="356" r:id="rId23"/>
    <p:sldId id="399" r:id="rId24"/>
    <p:sldId id="400" r:id="rId25"/>
    <p:sldId id="401" r:id="rId26"/>
    <p:sldId id="402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5" autoAdjust="0"/>
    <p:restoredTop sz="94660"/>
  </p:normalViewPr>
  <p:slideViewPr>
    <p:cSldViewPr>
      <p:cViewPr varScale="1">
        <p:scale>
          <a:sx n="110" d="100"/>
          <a:sy n="110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2015-03-31T18:01:07Z</dcterms:modified>
</cp:coreProperties>
</file>