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6" y="0"/>
            <a:ext cx="91492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2"/>
            <a:ext cx="9144000" cy="687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2015-03-31T18:07:05Z</dcterms:modified>
</cp:coreProperties>
</file>