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087" autoAdjust="0"/>
  </p:normalViewPr>
  <p:slideViewPr>
    <p:cSldViewPr>
      <p:cViewPr varScale="1">
        <p:scale>
          <a:sx n="112" d="100"/>
          <a:sy n="112" d="100"/>
        </p:scale>
        <p:origin x="158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1290493" y="2767281"/>
            <a:ext cx="656301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MAC</a:t>
            </a:r>
          </a:p>
          <a:p>
            <a:pPr algn="ctr"/>
            <a:r>
              <a:rPr lang="pt-BR" sz="4000" dirty="0" smtClean="0">
                <a:latin typeface="Arial Black" pitchFamily="34" charset="0"/>
              </a:rPr>
              <a:t>Atenção Especializada</a:t>
            </a:r>
            <a:endParaRPr lang="pt-BR" sz="4000" dirty="0">
              <a:latin typeface="Arial Black" pitchFamily="34" charset="0"/>
            </a:endParaRPr>
          </a:p>
        </p:txBody>
      </p:sp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5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3</Words>
  <Application>Microsoft Office PowerPoint</Application>
  <PresentationFormat>Apresentação na tela (4:3)</PresentationFormat>
  <Paragraphs>2</Paragraphs>
  <Slides>26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26</vt:i4>
      </vt:variant>
    </vt:vector>
  </HeadingPairs>
  <TitlesOfParts>
    <vt:vector size="32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23</cp:revision>
  <dcterms:created xsi:type="dcterms:W3CDTF">2014-03-13T12:19:59Z</dcterms:created>
  <dcterms:modified xsi:type="dcterms:W3CDTF">2015-03-31T18:10:53Z</dcterms:modified>
</cp:coreProperties>
</file>