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314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1503692" y="2767281"/>
            <a:ext cx="61366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Básica Especializada</a:t>
            </a:r>
            <a:endParaRPr lang="pt-BR" sz="4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BE\2.5A Cirurgia Torácica\2.5A Cirurgia Torácic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BE\2.6A Cirurgia Vascular\2.6A Cirurgia Vascular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BE\2.7A Dermatologia\2.7A Dermatolog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BE\2.8A Endocrinologia\2.8A Endocrinolog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BE\2.9A Gastroenterologia\2.9A Gastroenterolog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BE\2.10A Hematologia\2.10A Hematolog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BE\2.11A Infectologia\2.11A Infectolog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BE\2.12A Nefrologia\2.12A Nefrolog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BE\2.13A Neurocirurgia\2.13A Neurocirurg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BE\2.14A Neurologia\2.14A Neurolog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GEPSA\Novos Mapas\MAC BE\1.1A Pediatria\1.1A Pediatr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BE\2.15A Oftalmologia Clínica\2.15A Oftalmologia Clínic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BE\2.16A Oftalmologia Cirúrgica\2.16A Oftalmologia Cirúrgic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BE\2.17A Oncologia\2.17A Oncolog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BE\2.18A Otorrinolaringologia Clínico\2.18A Otorrinolaringologia Clínico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BE\2.19A Otorrinolaringologia Cirúrgico\2.19A Otorrinolaringologia Cirúrgico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BE\2.20A Proctologia\2.20A Proctolog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MAC BE\2.21A Psiquiatria\2.21A Psiquiatr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MAC BE\2.22A Reumatologia\2.22A Reumatolog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MAC BE\2.23A Traumato-Ortopedia\2.23A Traumato-Ortoped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MAC BE\2.24A Urologia\2.24A Urolog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BE\1.2A Clínica Médica\1.2A Clínica Médic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GEPSA\Novos Mapas\MAC BE\2.25A Cirurgia de Cabeça e Pescoço\2.25A Cirurgia de Cabeça e Pescoço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GEPSA\Novos Mapas\MAC BE\2.26A Mastologia\2.26A Mastolog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GEPSA\Novos Mapas\MAC BE\3.1I O município compra outros serviço\3.1I O município compra algum outros serviço, além dos identificados acim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BE\1.3A Clínica Cirúrgica\1.3A Clínica Cirúrgic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BE\1.4A Ginecologia e Obstetrícia\1.4A Ginecologia e Obstetríc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BE\2.1A Angiologia\2.1A Angiolog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BE\2.2A Cardiologia\2.2A Cardiolog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BE\2.3A Cirurgia Geral\2.3A Cirurgia Geral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BE\2.4A  Cirurgia Pediátrica\2.4A  Cirurgia Pediátric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3</Words>
  <Application>Microsoft Office PowerPoint</Application>
  <PresentationFormat>Apresentação na tela (4:3)</PresentationFormat>
  <Paragraphs>2</Paragraphs>
  <Slides>32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8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24</cp:revision>
  <dcterms:created xsi:type="dcterms:W3CDTF">2014-03-13T12:19:59Z</dcterms:created>
  <dcterms:modified xsi:type="dcterms:W3CDTF">2015-03-31T18:04:37Z</dcterms:modified>
</cp:coreProperties>
</file>