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54" r:id="rId20"/>
    <p:sldId id="355" r:id="rId21"/>
    <p:sldId id="356" r:id="rId22"/>
    <p:sldId id="399" r:id="rId23"/>
    <p:sldId id="400" r:id="rId24"/>
    <p:sldId id="401" r:id="rId25"/>
    <p:sldId id="402" r:id="rId26"/>
    <p:sldId id="40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60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VS e AF\1.9A Unidade Sentinela para o Virus Influenza, vinculada a unidade Laboratorial\1.9A Unidade Sentinela para o Virus Influenza, vinculada a unidade Laboratorial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VS e AF\1.10A Núcleo Hospitalar de Epidemiologia nos Hosp Gerais de referência Porte III e IV\1.10A Núcleo Epidemiologia nos Hospitais Gerai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VS e AF\1.11A CEREST\1.11A CEREST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VS e AF\1.12A Comissão Regional de Controle de Infecção\1.12A Comissão Regional de Controle de Infecçã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VS e AF\1.13A Inspeções de VISA\1.13A Inspeções de VIS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VS e AF\1.14A Elaboração de Processo Administrativo Sanitário\1.14A Elaboração de Processo Administrativo Sanitári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VS e AF\1.15A Realização Ações de vigilância Ambiental\1.15A Realização Ações de vigilância Ambiental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VS e AF\1.16A Laboratório de Entomologia Estruturado\1.16A Laboratório de Entomologia Estruturad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VS e AF\2.1.1A Elabora a Relação Municipal de Medicamentos Essenciais - REMUMES\2.1.1A Elabora a Relação Municipal de Medicamentos Essenciais - REMUME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VS e AF\2.1.2A Participa de Comissão Regional de Assistência Farmácia e Terapêutica\2.1.2A Participa de Comissão Regional de Assistência Farmácia e Terapêut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VS e AF\1.1A Notif e Invest de Doenças, Agravos de importância para SP\1.1A Notif e Invest de Doenças, Agravos de importância para SP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VS e AF\2.1.3A Realiza Ações Medicamentos da Assistência Farmacêutica Básica\2.1.3A Realiza Ações Medicamentos da Assistência Farmacêutica Bás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VS e AF\2.2.1A Realiza o Armazen de Medicamentos Comp Estrátegico da Assist Farmac\2.2.1A Armaz de Medicamentos do Componente Estrátegico da Assist Farmac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VS e AF\2.2.2A Realiza a Dispensação de Medicamentos do Comp Estrátegico da Assist Farmac\2.2.2A Dispensação de Medic da Assistência Farmacêut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VS e AF\2.3.1A Realiza o Receb de Medicamentos do Componente Especializado\2.3.1A Realiza o Receb de Medicamentos do Componente Especializad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VS e AF\2.3.2A Realiza o Armazenamento de Medicamentos do Componente Especializado\2.3.2A Realiza o Armazenamento de Medicamentos do Componente Especializad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VS e AF\2.3.3A Realiza a Dispensação de Medicamentos do Componente Especializado\2.3.3A Realiza a Dispensação de Medicamentos do Componente Especializad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VS e AF\2.4.1A Receber e Encaminhar Documentação para Abertura de Processos Admin\2.4.1A Receber e Encaminhar Documentação para Abertura de Processos Admin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VS e AF\1.2A Adoção de Promoção da Saúde, prevenção e controle de doenças\1.2A Adoção de Promoção da Saúde, prevenção e controle de doenças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VS e AF\1.3A Capacid de Detecção Doenças, Agravos e event imp Saúde Pública\1.3A Capacid de Detecção Doenças, Agravos e event imp Saúde Pública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VS e AF\1.4A Alimentação dos Sistemas de Informação\1.4A Alimentação dos Sistemas de Informaçã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VS e AF\1.5A Monitoramento de Dados e avaliação da Informação\1.5A Monitoramento de Dados e avaliação da Informaçã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VS e AF\1.6A Laboratório Próprio ou Contratualizado\1.6A Laboratório Próprio ou Contratualizad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VS e AF\1.7A Laboratório Regional de Referência Estratégico (Próprio ou Contratualizado)\1.7A Laboratório Regional de Referência Estratégico (Próprio ou Contratualizado)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VS e AF\1.8A Serviço de Verificação de Óbito - SVO\1.8A Serviço de Verificação de Óbito - SVO - Médio Vale d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2015-03-31T18:15:02Z</dcterms:modified>
</cp:coreProperties>
</file>