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2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AE\1.9A Hemocentro\1.9A Hemocentr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AE\1.10A Serv de Atenção Espec em DST  HIV  AIDS  HV  Tuberculose e Hanseniase\1.10A Serv de Atenção Especializada em DST HIV  AIDS HV  Tuberculose e Hanseniase - SAE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AE\1.11A Possui Polo de Aplicação de Medicamentos das Hepatites Virais\1.11A Possui Polo de Aplicação de Medicamentos das Hepatites Virai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AE\1.12A Possui Unidade Dispensadora de Medicamentos Anti-retorvirais\1.12A Possui Unidade Dispensadora de Medicamentos Anti-retorvirai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AE\1.13A Possui Hospital com Referência em Acidente Ocupacional\1.13A Possui Hospital com Referência em Acidente Ocupacional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AE\1.14A Possui Hospital com Referência em Transmissão Vertical\1.14A Possui Hospital com Referência em Transmissão Vertical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13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AE\1.15A Possui Hosp e Mater ref para Atend a Violência Sexual e o Abort\1.15A Possui Hosp e Mater ref para Atend a Violência Sexual e o Abort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AE\1.16A Possui Maternidade que atenda gestação de alto risco\1.16A Possui Maternidade que atenda gestação de alto risc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AE\2.1A Centro de Especialidades Odontologicas - CEO\2.1A Centro de Especialidades Odontologicas - CE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AE\2.2A Laboratório Regional de PRÓTESEs Dentária - LRPD\2.2A Laboratório Regional de PRÓTESEs Dentária - LRPD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EPSA\Novos Mapas\MAC AE\1.1A Vasectomia\1.1A Vasectom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AE\3.1A Possui Serviço de Reabilitação Auditiva\3.1A Possui Serviço de Reabilitação Auditiv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AE\3.2A Possui Serviço de Reabilitação Visual\3.2A Possui Serviço de Reabilitação Visual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AE\3.3A Possui Serviço de Reabilitação Física\3.3A Possui Serviço de Reabilitação Físic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AE\3.4A Possui Serviço de Reabilitação Intelectual\3.4A Possui Serviço de Reabilitação Intelectual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AE\3.5A Possui o Serviço de Ostomizados\3.5A Possui o Serviço de Ostomizado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AE\3.6A Possui Oficina Ortopédica\3.6A Possui Oficina Ortopédic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AE\1.2A Laqueadura\1.2A Laqueadur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AE\1.3A Pré-Natal de Alto Risco\1.3A Pré-Natal de Alto Risc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AE\1.4A Litotripsia\1.4A Litotrips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AE\1.5A Terapia Renal Substitutiva - TRS\1.5A Terapia Renal Substitutiva - TR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AE\1.6A Realiza o Serviço de Busca e Captação de Órgão  e Tecidos\1.6A Realiza o Serviço de Busca e Captação de Órgão  e Tecido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AE\1.7A Realiza Transplante\1.7A Realiza Transplante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AE\1.8A Referência em Planos de Alta Complexidade\1.8A Referência em Planos de Alta Complexidade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2015-03-31T18:17:56Z</dcterms:modified>
</cp:coreProperties>
</file>